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67"/>
  </p:notesMasterIdLst>
  <p:sldIdLst>
    <p:sldId id="270" r:id="rId5"/>
    <p:sldId id="256" r:id="rId6"/>
    <p:sldId id="257" r:id="rId7"/>
    <p:sldId id="296" r:id="rId8"/>
    <p:sldId id="258" r:id="rId9"/>
    <p:sldId id="2220" r:id="rId10"/>
    <p:sldId id="2221" r:id="rId11"/>
    <p:sldId id="303" r:id="rId12"/>
    <p:sldId id="2294" r:id="rId13"/>
    <p:sldId id="2292" r:id="rId14"/>
    <p:sldId id="300" r:id="rId15"/>
    <p:sldId id="2267" r:id="rId16"/>
    <p:sldId id="301" r:id="rId17"/>
    <p:sldId id="259" r:id="rId18"/>
    <p:sldId id="2270" r:id="rId19"/>
    <p:sldId id="2222" r:id="rId20"/>
    <p:sldId id="2295" r:id="rId21"/>
    <p:sldId id="2271" r:id="rId22"/>
    <p:sldId id="2272" r:id="rId23"/>
    <p:sldId id="2268" r:id="rId24"/>
    <p:sldId id="2281" r:id="rId25"/>
    <p:sldId id="2275" r:id="rId26"/>
    <p:sldId id="2276" r:id="rId27"/>
    <p:sldId id="2273" r:id="rId28"/>
    <p:sldId id="2277" r:id="rId29"/>
    <p:sldId id="2279" r:id="rId30"/>
    <p:sldId id="2278" r:id="rId31"/>
    <p:sldId id="2290" r:id="rId32"/>
    <p:sldId id="2291" r:id="rId33"/>
    <p:sldId id="2296" r:id="rId34"/>
    <p:sldId id="2293" r:id="rId35"/>
    <p:sldId id="260" r:id="rId36"/>
    <p:sldId id="2282" r:id="rId37"/>
    <p:sldId id="308" r:id="rId38"/>
    <p:sldId id="2269" r:id="rId39"/>
    <p:sldId id="2297" r:id="rId40"/>
    <p:sldId id="297" r:id="rId41"/>
    <p:sldId id="2283" r:id="rId42"/>
    <p:sldId id="2284" r:id="rId43"/>
    <p:sldId id="2274" r:id="rId44"/>
    <p:sldId id="2285" r:id="rId45"/>
    <p:sldId id="2286" r:id="rId46"/>
    <p:sldId id="2287" r:id="rId47"/>
    <p:sldId id="2288" r:id="rId48"/>
    <p:sldId id="349" r:id="rId49"/>
    <p:sldId id="350" r:id="rId50"/>
    <p:sldId id="345" r:id="rId51"/>
    <p:sldId id="316" r:id="rId52"/>
    <p:sldId id="2280" r:id="rId53"/>
    <p:sldId id="298" r:id="rId54"/>
    <p:sldId id="318" r:id="rId55"/>
    <p:sldId id="319" r:id="rId56"/>
    <p:sldId id="320" r:id="rId57"/>
    <p:sldId id="321" r:id="rId58"/>
    <p:sldId id="322" r:id="rId59"/>
    <p:sldId id="2289" r:id="rId60"/>
    <p:sldId id="324" r:id="rId61"/>
    <p:sldId id="325" r:id="rId62"/>
    <p:sldId id="299" r:id="rId63"/>
    <p:sldId id="327" r:id="rId64"/>
    <p:sldId id="269" r:id="rId65"/>
    <p:sldId id="271" r:id="rId66"/>
  </p:sldIdLst>
  <p:sldSz cx="24384000" cy="13716000"/>
  <p:notesSz cx="6858000" cy="9144000"/>
  <p:embeddedFontLst>
    <p:embeddedFont>
      <p:font typeface="Calibri" panose="020F0502020204030204" pitchFamily="34" charset="0"/>
      <p:regular r:id="rId68"/>
      <p:bold r:id="rId69"/>
      <p:italic r:id="rId70"/>
      <p:boldItalic r:id="rId71"/>
    </p:embeddedFont>
    <p:embeddedFont>
      <p:font typeface="Calibri Light" panose="020F0302020204030204" pitchFamily="34" charset="0"/>
      <p:regular r:id="rId72"/>
      <p:italic r:id="rId73"/>
    </p:embeddedFont>
    <p:embeddedFont>
      <p:font typeface="Consolas" panose="020B0609020204030204" pitchFamily="49" charset="0"/>
      <p:regular r:id="rId74"/>
      <p:bold r:id="rId75"/>
      <p:italic r:id="rId76"/>
      <p:boldItalic r:id="rId77"/>
    </p:embeddedFont>
    <p:embeddedFont>
      <p:font typeface="Helvetica" panose="020B0604020202020204" pitchFamily="34" charset="0"/>
      <p:regular r:id="rId78"/>
      <p:bold r:id="rId79"/>
      <p:italic r:id="rId80"/>
      <p:boldItalic r:id="rId81"/>
    </p:embeddedFont>
    <p:embeddedFont>
      <p:font typeface="Open Sans" panose="020B0604020202020204" charset="0"/>
      <p:regular r:id="rId82"/>
      <p:bold r:id="rId83"/>
      <p:italic r:id="rId84"/>
      <p:boldItalic r:id="rId85"/>
    </p:embeddedFont>
    <p:embeddedFont>
      <p:font typeface="Open Sans Light" panose="020B0604020202020204" charset="0"/>
      <p:regular r:id="rId86"/>
      <p:italic r:id="rId87"/>
    </p:embeddedFont>
    <p:embeddedFont>
      <p:font typeface="OpenSans-Regular" panose="020B0604020202020204" charset="0"/>
      <p:regular r:id="rId88"/>
    </p:embeddedFont>
    <p:embeddedFont>
      <p:font typeface="Segoe UI" panose="020B0502040204020203" pitchFamily="34" charset="0"/>
      <p:regular r:id="rId89"/>
      <p:bold r:id="rId90"/>
      <p:italic r:id="rId91"/>
      <p:boldItalic r:id="rId92"/>
    </p:embeddedFont>
    <p:embeddedFont>
      <p:font typeface="Segoe UI Light" panose="020B0502040204020203" pitchFamily="34" charset="0"/>
      <p:regular r:id="rId93"/>
      <p:italic r:id="rId94"/>
    </p:embeddedFont>
    <p:embeddedFont>
      <p:font typeface="Segoe UI Semibold" panose="020B0702040204020203" pitchFamily="34" charset="0"/>
      <p:bold r:id="rId95"/>
      <p:boldItalic r:id="rId96"/>
    </p:embeddedFont>
    <p:embeddedFont>
      <p:font typeface="Segoe UI Semilight" panose="020B0402040204020203" pitchFamily="34" charset="0"/>
      <p:regular r:id="rId97"/>
      <p:italic r:id="rId98"/>
    </p:embeddedFont>
    <p:embeddedFont>
      <p:font typeface="Ubuntu" panose="020B0604020202020204" charset="0"/>
      <p:regular r:id="rId99"/>
      <p:bold r:id="rId100"/>
      <p:italic r:id="rId101"/>
      <p:boldItalic r:id="rId102"/>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11" autoAdjust="0"/>
    <p:restoredTop sz="81227" autoAdjust="0"/>
  </p:normalViewPr>
  <p:slideViewPr>
    <p:cSldViewPr snapToGrid="0" snapToObjects="1">
      <p:cViewPr varScale="1">
        <p:scale>
          <a:sx n="53" d="100"/>
          <a:sy n="53" d="100"/>
        </p:scale>
        <p:origin x="316" y="6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font" Target="fonts/font1.fntdata"/><Relationship Id="rId84" Type="http://schemas.openxmlformats.org/officeDocument/2006/relationships/font" Target="fonts/font17.fntdata"/><Relationship Id="rId89" Type="http://schemas.openxmlformats.org/officeDocument/2006/relationships/font" Target="fonts/font22.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7.fntdata"/><Relationship Id="rId79" Type="http://schemas.openxmlformats.org/officeDocument/2006/relationships/font" Target="fonts/font12.fntdata"/><Relationship Id="rId102" Type="http://schemas.openxmlformats.org/officeDocument/2006/relationships/font" Target="fonts/font35.fntdata"/><Relationship Id="rId5" Type="http://schemas.openxmlformats.org/officeDocument/2006/relationships/slide" Target="slides/slide1.xml"/><Relationship Id="rId90" Type="http://schemas.openxmlformats.org/officeDocument/2006/relationships/font" Target="fonts/font23.fntdata"/><Relationship Id="rId95" Type="http://schemas.openxmlformats.org/officeDocument/2006/relationships/font" Target="fonts/font28.fntdata"/><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font" Target="fonts/font2.fntdata"/><Relationship Id="rId80" Type="http://schemas.openxmlformats.org/officeDocument/2006/relationships/font" Target="fonts/font13.fntdata"/><Relationship Id="rId85" Type="http://schemas.openxmlformats.org/officeDocument/2006/relationships/font" Target="fonts/font18.fntdata"/><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font" Target="fonts/font3.fntdata"/><Relationship Id="rId75" Type="http://schemas.openxmlformats.org/officeDocument/2006/relationships/font" Target="fonts/font8.fntdata"/><Relationship Id="rId83" Type="http://schemas.openxmlformats.org/officeDocument/2006/relationships/font" Target="fonts/font16.fntdata"/><Relationship Id="rId88" Type="http://schemas.openxmlformats.org/officeDocument/2006/relationships/font" Target="fonts/font21.fntdata"/><Relationship Id="rId91" Type="http://schemas.openxmlformats.org/officeDocument/2006/relationships/font" Target="fonts/font24.fntdata"/><Relationship Id="rId96" Type="http://schemas.openxmlformats.org/officeDocument/2006/relationships/font" Target="fonts/font29.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font" Target="fonts/font6.fntdata"/><Relationship Id="rId78" Type="http://schemas.openxmlformats.org/officeDocument/2006/relationships/font" Target="fonts/font11.fntdata"/><Relationship Id="rId81" Type="http://schemas.openxmlformats.org/officeDocument/2006/relationships/font" Target="fonts/font14.fntdata"/><Relationship Id="rId86" Type="http://schemas.openxmlformats.org/officeDocument/2006/relationships/font" Target="fonts/font19.fntdata"/><Relationship Id="rId94" Type="http://schemas.openxmlformats.org/officeDocument/2006/relationships/font" Target="fonts/font27.fntdata"/><Relationship Id="rId99" Type="http://schemas.openxmlformats.org/officeDocument/2006/relationships/font" Target="fonts/font32.fntdata"/><Relationship Id="rId101" Type="http://schemas.openxmlformats.org/officeDocument/2006/relationships/font" Target="fonts/font34.fntdata"/><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9.fntdata"/><Relationship Id="rId97" Type="http://schemas.openxmlformats.org/officeDocument/2006/relationships/font" Target="fonts/font30.fntdata"/><Relationship Id="rId104"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font" Target="fonts/font4.fntdata"/><Relationship Id="rId92" Type="http://schemas.openxmlformats.org/officeDocument/2006/relationships/font" Target="fonts/font25.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font" Target="fonts/font20.fntdata"/><Relationship Id="rId61" Type="http://schemas.openxmlformats.org/officeDocument/2006/relationships/slide" Target="slides/slide57.xml"/><Relationship Id="rId82" Type="http://schemas.openxmlformats.org/officeDocument/2006/relationships/font" Target="fonts/font15.fntdata"/><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font" Target="fonts/font10.fntdata"/><Relationship Id="rId100" Type="http://schemas.openxmlformats.org/officeDocument/2006/relationships/font" Target="fonts/font33.fntdata"/><Relationship Id="rId105"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5.fntdata"/><Relationship Id="rId93" Type="http://schemas.openxmlformats.org/officeDocument/2006/relationships/font" Target="fonts/font26.fntdata"/><Relationship Id="rId98" Type="http://schemas.openxmlformats.org/officeDocument/2006/relationships/font" Target="fonts/font31.fntdata"/><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notesMaster" Target="notesMasters/notesMaster1.xml"/></Relationships>
</file>

<file path=ppt/media/image1.png>
</file>

<file path=ppt/media/image10.jpeg>
</file>

<file path=ppt/media/image11.png>
</file>

<file path=ppt/media/image12.png>
</file>

<file path=ppt/media/image13.png>
</file>

<file path=ppt/media/image14.jpeg>
</file>

<file path=ppt/media/image15.png>
</file>

<file path=ppt/media/image16.jpeg>
</file>

<file path=ppt/media/image17.jpeg>
</file>

<file path=ppt/media/image18.png>
</file>

<file path=ppt/media/image19.jpeg>
</file>

<file path=ppt/media/image2.png>
</file>

<file path=ppt/media/image20.png>
</file>

<file path=ppt/media/image21.png>
</file>

<file path=ppt/media/image22.jpeg>
</file>

<file path=ppt/media/image23.png>
</file>

<file path=ppt/media/image24.png>
</file>

<file path=ppt/media/image25.JPG>
</file>

<file path=ppt/media/image26.png>
</file>

<file path=ppt/media/image27.png>
</file>

<file path=ppt/media/image28.gif>
</file>

<file path=ppt/media/image29.png>
</file>

<file path=ppt/media/image3.jpeg>
</file>

<file path=ppt/media/image30.pn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sv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1" name="Shape 181"/>
          <p:cNvSpPr>
            <a:spLocks noGrp="1" noRot="1" noChangeAspect="1"/>
          </p:cNvSpPr>
          <p:nvPr>
            <p:ph type="sldImg"/>
          </p:nvPr>
        </p:nvSpPr>
        <p:spPr>
          <a:xfrm>
            <a:off x="1143000" y="685800"/>
            <a:ext cx="4572000" cy="3429000"/>
          </a:xfrm>
          <a:prstGeom prst="rect">
            <a:avLst/>
          </a:prstGeom>
        </p:spPr>
        <p:txBody>
          <a:bodyPr/>
          <a:lstStyle/>
          <a:p>
            <a:endParaRPr/>
          </a:p>
        </p:txBody>
      </p:sp>
      <p:sp>
        <p:nvSpPr>
          <p:cNvPr id="182" name="Shape 18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8DE095DC-6F61-4026-8219-339867833AB0}" type="slidenum">
              <a:rPr lang="nl-NL" smtClean="0"/>
              <a:t>4</a:t>
            </a:fld>
            <a:endParaRPr lang="nl-NL"/>
          </a:p>
        </p:txBody>
      </p:sp>
    </p:spTree>
    <p:extLst>
      <p:ext uri="{BB962C8B-B14F-4D97-AF65-F5344CB8AC3E}">
        <p14:creationId xmlns:p14="http://schemas.microsoft.com/office/powerpoint/2010/main" val="323516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i="0" dirty="0">
                <a:effectLst/>
                <a:latin typeface="+mj-lt"/>
                <a:ea typeface="+mj-ea"/>
                <a:cs typeface="+mj-cs"/>
                <a:sym typeface="Calibri"/>
              </a:rPr>
              <a:t>Because Azure Data Lake Storage Gen2 is integrated into the Azure Storage platform, applications can use either the BLOB APIs or Azure Data Lake Storage Gen2 file system APIs for accessing data.</a:t>
            </a:r>
          </a:p>
          <a:p>
            <a:r>
              <a:rPr lang="en-US" sz="2400" b="0" i="0" dirty="0">
                <a:effectLst/>
                <a:latin typeface="+mj-lt"/>
                <a:ea typeface="+mj-ea"/>
                <a:cs typeface="+mj-cs"/>
                <a:sym typeface="Calibri"/>
              </a:rPr>
              <a:t>BLOB APIs allow you to leverage your existing investments in BLOB Storage and continue to take advantage of the large ecosystem of first and third party applications already available while the Azure Data Lake Storage Gen2 file system APIs are optimized for analytics engines like Hadoop and Spark.</a:t>
            </a:r>
            <a:endParaRPr lang="nl-NL" dirty="0"/>
          </a:p>
        </p:txBody>
      </p:sp>
    </p:spTree>
    <p:extLst>
      <p:ext uri="{BB962C8B-B14F-4D97-AF65-F5344CB8AC3E}">
        <p14:creationId xmlns:p14="http://schemas.microsoft.com/office/powerpoint/2010/main" val="237013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Storage Explorer in portal WILL NOT WORK, Blob Viewing Tool partial support</a:t>
            </a:r>
          </a:p>
          <a:p>
            <a:endParaRPr lang="nl-NL" dirty="0"/>
          </a:p>
        </p:txBody>
      </p:sp>
    </p:spTree>
    <p:extLst>
      <p:ext uri="{BB962C8B-B14F-4D97-AF65-F5344CB8AC3E}">
        <p14:creationId xmlns:p14="http://schemas.microsoft.com/office/powerpoint/2010/main" val="1336037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nl-NL" dirty="0"/>
          </a:p>
        </p:txBody>
      </p:sp>
    </p:spTree>
    <p:extLst>
      <p:ext uri="{BB962C8B-B14F-4D97-AF65-F5344CB8AC3E}">
        <p14:creationId xmlns:p14="http://schemas.microsoft.com/office/powerpoint/2010/main" val="269214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a:prstGeom prst="rect">
            <a:avLst/>
          </a:prstGeom>
        </p:spPr>
      </p:sp>
      <p:sp>
        <p:nvSpPr>
          <p:cNvPr id="3" name="Notes Placeholder 2"/>
          <p:cNvSpPr>
            <a:spLocks noGrp="1"/>
          </p:cNvSpPr>
          <p:nvPr>
            <p:ph type="body" idx="1"/>
          </p:nvPr>
        </p:nvSpPr>
        <p:spPr>
          <a:xfrm>
            <a:off x="701040" y="4415790"/>
            <a:ext cx="5608320" cy="4183380"/>
          </a:xfrm>
          <a:prstGeom prst="rect">
            <a:avLst/>
          </a:prstGeom>
        </p:spPr>
        <p:txBody>
          <a:bodyPr>
            <a:normAutofit/>
          </a:bodyPr>
          <a:lstStyle/>
          <a:p>
            <a:pPr>
              <a:spcBef>
                <a:spcPts val="300"/>
              </a:spcBef>
              <a:spcAft>
                <a:spcPts val="600"/>
              </a:spcAft>
              <a:defRPr/>
            </a:pPr>
            <a:endParaRPr lang="en-US" dirty="0"/>
          </a:p>
          <a:p>
            <a:endParaRPr lang="en-US" dirty="0"/>
          </a:p>
        </p:txBody>
      </p:sp>
      <p:sp>
        <p:nvSpPr>
          <p:cNvPr id="13" name="Date Placeholder 12"/>
          <p:cNvSpPr>
            <a:spLocks noGrp="1"/>
          </p:cNvSpPr>
          <p:nvPr>
            <p:ph type="dt" idx="10"/>
          </p:nvPr>
        </p:nvSpPr>
        <p:spPr>
          <a:xfrm>
            <a:off x="3970338" y="0"/>
            <a:ext cx="3038475" cy="4667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7331DAC-1315-4310-BDA2-B9C4879D8627}" type="datetime1">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1/28/2019</a:t>
            </a:fld>
            <a:endParaRPr kumimoji="0" lang="en-US" sz="1800" b="0" i="0" u="none" strike="noStrike" kern="0" cap="none" spc="0" normalizeH="0" baseline="0" noProof="0" dirty="0">
              <a:ln>
                <a:noFill/>
              </a:ln>
              <a:solidFill>
                <a:prstClr val="black"/>
              </a:solidFill>
              <a:effectLst/>
              <a:uLnTx/>
              <a:uFillTx/>
              <a:latin typeface="Segoe UI" pitchFamily="34" charset="0"/>
              <a:ea typeface="+mn-ea"/>
              <a:cs typeface="+mn-cs"/>
            </a:endParaRPr>
          </a:p>
        </p:txBody>
      </p:sp>
      <p:sp>
        <p:nvSpPr>
          <p:cNvPr id="14" name="Footer Placeholder 13"/>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a:ea typeface="+mn-ea"/>
                <a:cs typeface="+mn-cs"/>
              </a:rPr>
              <a:t>© 2014 Microsoft Corporation. All rights reserved. Microsoft, Windows, and other product names are or may be registered trademarks and/or trademarks in the U.S. and/or other countries.</a:t>
            </a:r>
          </a:p>
        </p:txBody>
      </p:sp>
      <p:sp>
        <p:nvSpPr>
          <p:cNvPr id="15" name="Slide Number Placeholder 1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3ECC09-09B7-4756-9F32-FA1EF90A933B}" type="slidenum">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prstClr val="black"/>
              </a:solidFill>
              <a:effectLst/>
              <a:uLnTx/>
              <a:uFillTx/>
              <a:latin typeface="Segoe UI" pitchFamily="34" charset="0"/>
              <a:ea typeface="+mn-ea"/>
              <a:cs typeface="+mn-cs"/>
            </a:endParaRPr>
          </a:p>
        </p:txBody>
      </p:sp>
      <p:sp>
        <p:nvSpPr>
          <p:cNvPr id="16" name="Header Placeholder 15"/>
          <p:cNvSpPr>
            <a:spLocks noGrp="1"/>
          </p:cNvSpPr>
          <p:nvPr>
            <p:ph type="hdr" sz="quarter" idx="13"/>
          </p:nvPr>
        </p:nvSpPr>
        <p:spPr>
          <a:xfrm>
            <a:off x="0" y="0"/>
            <a:ext cx="3038475" cy="4667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Segoe UI" pitchFamily="34" charset="0"/>
                <a:ea typeface="+mn-ea"/>
                <a:cs typeface="+mn-cs"/>
              </a:rPr>
              <a:t>Microsoft Analytics Platform System</a:t>
            </a:r>
          </a:p>
        </p:txBody>
      </p:sp>
    </p:spTree>
    <p:extLst>
      <p:ext uri="{BB962C8B-B14F-4D97-AF65-F5344CB8AC3E}">
        <p14:creationId xmlns:p14="http://schemas.microsoft.com/office/powerpoint/2010/main" val="38373888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defTabSz="949568" eaLnBrk="0" fontAlgn="base" hangingPunct="0">
              <a:lnSpc>
                <a:spcPct val="100000"/>
              </a:lnSpc>
              <a:spcBef>
                <a:spcPct val="30000"/>
              </a:spcBef>
              <a:spcAft>
                <a:spcPct val="0"/>
              </a:spcAft>
              <a:defRPr/>
            </a:pPr>
            <a:endParaRPr lang="en-US" sz="1200" dirty="0"/>
          </a:p>
          <a:p>
            <a:endParaRPr lang="en-US" dirty="0"/>
          </a:p>
        </p:txBody>
      </p:sp>
      <p:sp>
        <p:nvSpPr>
          <p:cNvPr id="4" name="Slide Number Placeholder 3"/>
          <p:cNvSpPr>
            <a:spLocks noGrp="1"/>
          </p:cNvSpPr>
          <p:nvPr>
            <p:ph type="sldNum" sz="quarter" idx="10"/>
          </p:nvPr>
        </p:nvSpPr>
        <p:spPr/>
        <p:txBody>
          <a:bodyPr/>
          <a:lstStyle/>
          <a:p>
            <a:pPr marL="0" marR="0" lvl="0" indent="0" algn="r" defTabSz="950464" rtl="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a:ln>
                  <a:noFill/>
                </a:ln>
                <a:solidFill>
                  <a:prstClr val="black"/>
                </a:solidFill>
                <a:effectLst/>
                <a:uLnTx/>
                <a:uFillTx/>
                <a:latin typeface="Calibri" panose="020F0502020204030204"/>
                <a:ea typeface="+mn-ea"/>
                <a:cs typeface="+mn-cs"/>
              </a:rPr>
              <a:pPr marL="0" marR="0" lvl="0" indent="0" algn="r" defTabSz="950464"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353751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defTabSz="1118128" eaLnBrk="1" fontAlgn="auto" latinLnBrk="0" hangingPunct="1">
              <a:lnSpc>
                <a:spcPct val="100000"/>
              </a:lnSpc>
              <a:spcBef>
                <a:spcPts val="0"/>
              </a:spcBef>
              <a:spcAft>
                <a:spcPts val="0"/>
              </a:spcAft>
              <a:buClrTx/>
              <a:buSzTx/>
              <a:buFontTx/>
              <a:buNone/>
              <a:tabLst/>
              <a:defRPr/>
            </a:pPr>
            <a:fld id="{45AFD610-1DA2-4DE2-BEB7-46AD4E3C54F9}" type="slidenum">
              <a:rPr kumimoji="0" lang="en-US" sz="1800" b="0" i="0" u="none" strike="noStrike" kern="0" cap="none" spc="0" normalizeH="0" baseline="0" noProof="0">
                <a:ln>
                  <a:noFill/>
                </a:ln>
                <a:solidFill>
                  <a:prstClr val="black"/>
                </a:solidFill>
                <a:effectLst/>
                <a:uLnTx/>
                <a:uFillTx/>
                <a:latin typeface="Calibri" panose="020F0502020204030204"/>
              </a:rPr>
              <a:pPr marL="0" marR="0" lvl="0" indent="0" defTabSz="1118128"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a:ln>
                <a:noFill/>
              </a:ln>
              <a:solidFill>
                <a:prstClr val="black"/>
              </a:solidFill>
              <a:effectLst/>
              <a:uLnTx/>
              <a:uFillTx/>
              <a:latin typeface="Calibri" panose="020F0502020204030204"/>
            </a:endParaRPr>
          </a:p>
        </p:txBody>
      </p:sp>
    </p:spTree>
    <p:extLst>
      <p:ext uri="{BB962C8B-B14F-4D97-AF65-F5344CB8AC3E}">
        <p14:creationId xmlns:p14="http://schemas.microsoft.com/office/powerpoint/2010/main" val="5345923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1828800" rtl="0" eaLnBrk="1" fontAlgn="auto" latinLnBrk="0" hangingPunct="1">
              <a:lnSpc>
                <a:spcPct val="100000"/>
              </a:lnSpc>
              <a:spcBef>
                <a:spcPts val="0"/>
              </a:spcBef>
              <a:spcAft>
                <a:spcPts val="0"/>
              </a:spcAft>
              <a:buClrTx/>
              <a:buSzTx/>
              <a:buFontTx/>
              <a:buNone/>
              <a:tabLst/>
              <a:defRPr/>
            </a:pPr>
            <a:r>
              <a:rPr lang="en-US" dirty="0" err="1"/>
              <a:t>WebHDFS</a:t>
            </a:r>
            <a:r>
              <a:rPr lang="en-US" dirty="0"/>
              <a:t> means Hadoop &amp; HDInsight compatibility</a:t>
            </a:r>
            <a:endParaRPr lang="nl-NL" dirty="0"/>
          </a:p>
          <a:p>
            <a:endParaRPr lang="nl-NL" dirty="0"/>
          </a:p>
        </p:txBody>
      </p:sp>
    </p:spTree>
    <p:extLst>
      <p:ext uri="{BB962C8B-B14F-4D97-AF65-F5344CB8AC3E}">
        <p14:creationId xmlns:p14="http://schemas.microsoft.com/office/powerpoint/2010/main" val="4281542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Tx/>
              <a:buChar char="-"/>
            </a:pPr>
            <a:r>
              <a:rPr lang="en-US" sz="1200" b="0" i="0" kern="1200" dirty="0">
                <a:solidFill>
                  <a:schemeClr val="tx1"/>
                </a:solidFill>
                <a:effectLst/>
                <a:latin typeface="+mn-lt"/>
                <a:ea typeface="+mn-ea"/>
                <a:cs typeface="+mn-cs"/>
              </a:rPr>
              <a:t>Apache Hadoop file system compatible with Hadoop Distributed File System (HDFS) and works with the Hadoop ecosystem</a:t>
            </a:r>
          </a:p>
          <a:p>
            <a:pPr marL="171450" indent="-171450">
              <a:buFontTx/>
              <a:buChar char="-"/>
            </a:pPr>
            <a:r>
              <a:rPr lang="en-US" sz="1200" b="0" i="0" kern="1200" dirty="0">
                <a:solidFill>
                  <a:schemeClr val="tx1"/>
                </a:solidFill>
                <a:effectLst/>
                <a:latin typeface="+mn-lt"/>
                <a:ea typeface="+mn-ea"/>
                <a:cs typeface="+mn-cs"/>
              </a:rPr>
              <a:t>It does not impose any limits on account sizes, file sizes, or the amount of data that can be stored in a data lake. Data is stored durably by making multiple copies and there is no limit on the duration of time</a:t>
            </a:r>
          </a:p>
          <a:p>
            <a:pPr marL="171450" indent="-171450">
              <a:buFontTx/>
              <a:buChar char="-"/>
            </a:pPr>
            <a:r>
              <a:rPr lang="en-US" sz="1200" b="0" i="0" kern="1200" dirty="0">
                <a:solidFill>
                  <a:schemeClr val="tx1"/>
                </a:solidFill>
                <a:effectLst/>
                <a:latin typeface="+mn-lt"/>
                <a:ea typeface="+mn-ea"/>
                <a:cs typeface="+mn-cs"/>
              </a:rPr>
              <a:t>The data lake spreads parts of a file over a number of individual storage servers. This improves the read throughput when reading the file in parallel for performing data analytics.</a:t>
            </a:r>
          </a:p>
          <a:p>
            <a:pPr marL="171450" indent="-171450">
              <a:buFontTx/>
              <a:buChar char="-"/>
            </a:pPr>
            <a:r>
              <a:rPr lang="nl-NL" sz="1200" b="0" i="0" kern="1200" dirty="0">
                <a:solidFill>
                  <a:schemeClr val="tx1"/>
                </a:solidFill>
                <a:effectLst/>
                <a:latin typeface="+mn-lt"/>
                <a:ea typeface="+mn-ea"/>
                <a:cs typeface="+mn-cs"/>
              </a:rPr>
              <a:t>Redundant </a:t>
            </a:r>
            <a:r>
              <a:rPr lang="nl-NL" sz="1200" b="0" i="0" kern="1200" dirty="0" err="1">
                <a:solidFill>
                  <a:schemeClr val="tx1"/>
                </a:solidFill>
                <a:effectLst/>
                <a:latin typeface="+mn-lt"/>
                <a:ea typeface="+mn-ea"/>
                <a:cs typeface="+mn-cs"/>
              </a:rPr>
              <a:t>copies</a:t>
            </a:r>
            <a:r>
              <a:rPr lang="nl-NL"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enterprise-grade security for the stored data</a:t>
            </a:r>
          </a:p>
          <a:p>
            <a:pPr marL="171450" indent="-171450">
              <a:buFontTx/>
              <a:buChar char="-"/>
            </a:pPr>
            <a:r>
              <a:rPr lang="en-US" dirty="0"/>
              <a:t>Data in native format, loading data doesn’t require a schema, </a:t>
            </a:r>
            <a:r>
              <a:rPr lang="en-US" sz="1200" b="0" i="0" kern="1200" dirty="0">
                <a:solidFill>
                  <a:schemeClr val="tx1"/>
                </a:solidFill>
                <a:effectLst/>
                <a:latin typeface="+mn-lt"/>
                <a:ea typeface="+mn-ea"/>
                <a:cs typeface="+mn-cs"/>
              </a:rPr>
              <a:t>structured, semi-structured, and unstructured data</a:t>
            </a:r>
            <a:endParaRPr lang="nl-NL" dirty="0"/>
          </a:p>
          <a:p>
            <a:endParaRPr lang="nl-NL" dirty="0"/>
          </a:p>
        </p:txBody>
      </p:sp>
      <p:sp>
        <p:nvSpPr>
          <p:cNvPr id="4" name="Slide Number Placeholder 3"/>
          <p:cNvSpPr>
            <a:spLocks noGrp="1"/>
          </p:cNvSpPr>
          <p:nvPr>
            <p:ph type="sldNum" sz="quarter" idx="5"/>
          </p:nvPr>
        </p:nvSpPr>
        <p:spPr/>
        <p:txBody>
          <a:bodyPr/>
          <a:lstStyle/>
          <a:p>
            <a:fld id="{8DE095DC-6F61-4026-8219-339867833AB0}" type="slidenum">
              <a:rPr lang="nl-NL" smtClean="0"/>
              <a:t>17</a:t>
            </a:fld>
            <a:endParaRPr lang="nl-NL"/>
          </a:p>
        </p:txBody>
      </p:sp>
    </p:spTree>
    <p:extLst>
      <p:ext uri="{BB962C8B-B14F-4D97-AF65-F5344CB8AC3E}">
        <p14:creationId xmlns:p14="http://schemas.microsoft.com/office/powerpoint/2010/main" val="8407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kern="1200" dirty="0">
                <a:solidFill>
                  <a:schemeClr val="tx1"/>
                </a:solidFill>
                <a:effectLst/>
                <a:latin typeface="+mj-lt"/>
                <a:ea typeface="+mj-ea"/>
                <a:cs typeface="+mj-cs"/>
                <a:sym typeface="Calibri"/>
              </a:rPr>
              <a:t>including multi-factor authentication, conditional access, role-based access control, application usage monitoring, security monitoring and alerting, etc.</a:t>
            </a:r>
          </a:p>
          <a:p>
            <a:r>
              <a:rPr lang="en-US" sz="2400" b="1" i="0" kern="1200" dirty="0">
                <a:solidFill>
                  <a:schemeClr val="tx1"/>
                </a:solidFill>
                <a:effectLst/>
                <a:latin typeface="+mj-lt"/>
                <a:ea typeface="+mj-ea"/>
                <a:cs typeface="+mj-cs"/>
                <a:sym typeface="Calibri"/>
              </a:rPr>
              <a:t>Do not enable encryption</a:t>
            </a:r>
            <a:r>
              <a:rPr lang="en-US" sz="2400" b="0" i="0" kern="1200" dirty="0">
                <a:solidFill>
                  <a:schemeClr val="tx1"/>
                </a:solidFill>
                <a:effectLst/>
                <a:latin typeface="+mj-lt"/>
                <a:ea typeface="+mj-ea"/>
                <a:cs typeface="+mj-cs"/>
                <a:sym typeface="Calibri"/>
              </a:rPr>
              <a:t>.</a:t>
            </a:r>
          </a:p>
          <a:p>
            <a:r>
              <a:rPr lang="en-US" sz="2400" b="1" i="0" kern="1200" dirty="0">
                <a:solidFill>
                  <a:schemeClr val="tx1"/>
                </a:solidFill>
                <a:effectLst/>
                <a:latin typeface="+mj-lt"/>
                <a:ea typeface="+mj-ea"/>
                <a:cs typeface="+mj-cs"/>
                <a:sym typeface="Calibri"/>
              </a:rPr>
              <a:t>Use keys managed by Data Lake Storage Gen1</a:t>
            </a:r>
            <a:endParaRPr lang="en-US" sz="2400" b="0" i="0" kern="1200" dirty="0">
              <a:solidFill>
                <a:schemeClr val="tx1"/>
              </a:solidFill>
              <a:effectLst/>
              <a:latin typeface="+mj-lt"/>
              <a:ea typeface="+mj-ea"/>
              <a:cs typeface="+mj-cs"/>
              <a:sym typeface="Calibri"/>
            </a:endParaRPr>
          </a:p>
          <a:p>
            <a:r>
              <a:rPr lang="en-US" sz="2400" b="1" i="0" kern="1200" dirty="0">
                <a:solidFill>
                  <a:schemeClr val="tx1"/>
                </a:solidFill>
                <a:effectLst/>
                <a:latin typeface="+mj-lt"/>
                <a:ea typeface="+mj-ea"/>
                <a:cs typeface="+mj-cs"/>
                <a:sym typeface="Calibri"/>
              </a:rPr>
              <a:t>Use keys from your own Key Vault</a:t>
            </a:r>
            <a:r>
              <a:rPr lang="en-US" sz="2400" b="0" i="0" kern="1200" dirty="0">
                <a:solidFill>
                  <a:schemeClr val="tx1"/>
                </a:solidFill>
                <a:effectLst/>
                <a:latin typeface="+mj-lt"/>
                <a:ea typeface="+mj-ea"/>
                <a:cs typeface="+mj-cs"/>
                <a:sym typeface="Calibri"/>
              </a:rPr>
              <a:t>.</a:t>
            </a:r>
          </a:p>
        </p:txBody>
      </p:sp>
    </p:spTree>
    <p:extLst>
      <p:ext uri="{BB962C8B-B14F-4D97-AF65-F5344CB8AC3E}">
        <p14:creationId xmlns:p14="http://schemas.microsoft.com/office/powerpoint/2010/main" val="8268608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a:t>
            </a:r>
            <a:r>
              <a:rPr lang="en-US" sz="2400" b="0" i="0" kern="1200" dirty="0">
                <a:solidFill>
                  <a:schemeClr val="tx1"/>
                </a:solidFill>
                <a:effectLst/>
                <a:latin typeface="+mj-lt"/>
                <a:ea typeface="+mj-ea"/>
                <a:cs typeface="+mj-cs"/>
                <a:sym typeface="Calibri"/>
              </a:rPr>
              <a:t>ou can use Azure HDInsight and Azure Data Lake Analytics to run data analysis jobs on the data stored in Data Lake Storage Gen1.</a:t>
            </a:r>
            <a:endParaRPr lang="nl-NL" dirty="0"/>
          </a:p>
          <a:p>
            <a:endParaRPr lang="nl-NL" dirty="0"/>
          </a:p>
          <a:p>
            <a:endParaRPr lang="nl-NL" dirty="0"/>
          </a:p>
        </p:txBody>
      </p:sp>
    </p:spTree>
    <p:extLst>
      <p:ext uri="{BB962C8B-B14F-4D97-AF65-F5344CB8AC3E}">
        <p14:creationId xmlns:p14="http://schemas.microsoft.com/office/powerpoint/2010/main" val="680804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nl-NL" dirty="0"/>
              <a:t>Apache </a:t>
            </a:r>
            <a:r>
              <a:rPr lang="nl-NL" dirty="0" err="1"/>
              <a:t>Sqoop</a:t>
            </a:r>
            <a:r>
              <a:rPr lang="nl-NL" dirty="0"/>
              <a:t>, </a:t>
            </a:r>
            <a:r>
              <a:rPr lang="nl-NL" dirty="0" err="1"/>
              <a:t>Azure</a:t>
            </a:r>
            <a:r>
              <a:rPr lang="nl-NL" dirty="0"/>
              <a:t> Data </a:t>
            </a:r>
            <a:r>
              <a:rPr lang="nl-NL" dirty="0" err="1"/>
              <a:t>Factory</a:t>
            </a:r>
            <a:r>
              <a:rPr lang="nl-NL" dirty="0"/>
              <a:t>, Apache </a:t>
            </a:r>
            <a:r>
              <a:rPr lang="nl-NL" dirty="0" err="1"/>
              <a:t>DistCp</a:t>
            </a:r>
            <a:endParaRPr lang="nl-NL" dirty="0"/>
          </a:p>
          <a:p>
            <a:endParaRPr lang="nl-NL" dirty="0"/>
          </a:p>
          <a:p>
            <a:r>
              <a:rPr lang="en-US" b="1" dirty="0"/>
              <a:t>Custom script / application</a:t>
            </a:r>
            <a:endParaRPr lang="nl-NL" b="1" dirty="0"/>
          </a:p>
          <a:p>
            <a:r>
              <a:rPr lang="nl-NL" dirty="0" err="1"/>
              <a:t>Azure</a:t>
            </a:r>
            <a:r>
              <a:rPr lang="nl-NL" dirty="0"/>
              <a:t> CLI,  </a:t>
            </a:r>
            <a:r>
              <a:rPr lang="nl-NL" dirty="0" err="1"/>
              <a:t>Azure</a:t>
            </a:r>
            <a:r>
              <a:rPr lang="nl-NL" dirty="0"/>
              <a:t> </a:t>
            </a:r>
            <a:r>
              <a:rPr lang="nl-NL" dirty="0" err="1"/>
              <a:t>PowerShell</a:t>
            </a:r>
            <a:r>
              <a:rPr lang="nl-NL" dirty="0"/>
              <a:t>, </a:t>
            </a:r>
            <a:r>
              <a:rPr lang="nl-NL" dirty="0" err="1"/>
              <a:t>Azure</a:t>
            </a:r>
            <a:r>
              <a:rPr lang="nl-NL" dirty="0"/>
              <a:t> Data Lake Storage Gen1 .NET SDK</a:t>
            </a:r>
          </a:p>
          <a:p>
            <a:endParaRPr lang="nl-NL" dirty="0"/>
          </a:p>
        </p:txBody>
      </p:sp>
    </p:spTree>
    <p:extLst>
      <p:ext uri="{BB962C8B-B14F-4D97-AF65-F5344CB8AC3E}">
        <p14:creationId xmlns:p14="http://schemas.microsoft.com/office/powerpoint/2010/main" val="12459656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reserve="1">
  <p:cSld name="Title">
    <p:bg>
      <p:bgPr>
        <a:solidFill>
          <a:srgbClr val="F8F8F8"/>
        </a:solidFill>
        <a:effectLst/>
      </p:bgPr>
    </p:bg>
    <p:spTree>
      <p:nvGrpSpPr>
        <p:cNvPr id="1" name=""/>
        <p:cNvGrpSpPr/>
        <p:nvPr/>
      </p:nvGrpSpPr>
      <p:grpSpPr>
        <a:xfrm>
          <a:off x="0" y="0"/>
          <a:ext cx="0" cy="0"/>
          <a:chOff x="0" y="0"/>
          <a:chExt cx="0" cy="0"/>
        </a:xfrm>
      </p:grpSpPr>
      <p:sp>
        <p:nvSpPr>
          <p:cNvPr id="12" name="Rectangle"/>
          <p:cNvSpPr/>
          <p:nvPr/>
        </p:nvSpPr>
        <p:spPr>
          <a:xfrm>
            <a:off x="0" y="25400"/>
            <a:ext cx="20459700" cy="13716000"/>
          </a:xfrm>
          <a:prstGeom prst="rect">
            <a:avLst/>
          </a:prstGeom>
          <a:solidFill>
            <a:srgbClr val="FFFFFF"/>
          </a:solidFill>
          <a:ln w="12700">
            <a:miter lim="400000"/>
          </a:ln>
          <a:effectLst>
            <a:outerShdw blurRad="1016000" dir="5400000" rotWithShape="0">
              <a:srgbClr val="000000">
                <a:alpha val="10000"/>
              </a:srgbClr>
            </a:outerShdw>
          </a:effectLst>
        </p:spPr>
        <p:txBody>
          <a:bodyPr tIns="91439" bIns="91439" anchor="ctr"/>
          <a:lstStyle/>
          <a:p>
            <a:endParaRPr/>
          </a:p>
        </p:txBody>
      </p:sp>
      <p:sp>
        <p:nvSpPr>
          <p:cNvPr id="13" name="Body Level One…"/>
          <p:cNvSpPr txBox="1">
            <a:spLocks noGrp="1"/>
          </p:cNvSpPr>
          <p:nvPr>
            <p:ph type="body" sz="quarter" idx="1"/>
          </p:nvPr>
        </p:nvSpPr>
        <p:spPr>
          <a:xfrm>
            <a:off x="2247900" y="9398000"/>
            <a:ext cx="14986000" cy="4358185"/>
          </a:xfrm>
          <a:prstGeom prst="rect">
            <a:avLst/>
          </a:prstGeom>
        </p:spPr>
        <p:txBody>
          <a:bodyPr/>
          <a:lstStyle>
            <a:lvl1pPr>
              <a:lnSpc>
                <a:spcPct val="110000"/>
              </a:lnSpc>
              <a:spcBef>
                <a:spcPts val="1500"/>
              </a:spcBef>
            </a:lvl1pPr>
            <a:lvl2pPr marL="635000" indent="-635000">
              <a:lnSpc>
                <a:spcPct val="110000"/>
              </a:lnSpc>
              <a:spcBef>
                <a:spcPts val="1500"/>
              </a:spcBef>
              <a:buClr>
                <a:srgbClr val="B70D31"/>
              </a:buClr>
              <a:buSzPct val="150000"/>
              <a:buChar char="•"/>
            </a:lvl2pPr>
            <a:lvl3pPr>
              <a:lnSpc>
                <a:spcPct val="110000"/>
              </a:lnSpc>
              <a:spcBef>
                <a:spcPts val="1500"/>
              </a:spcBef>
            </a:lvl3pPr>
            <a:lvl4pPr>
              <a:lnSpc>
                <a:spcPct val="110000"/>
              </a:lnSpc>
              <a:spcBef>
                <a:spcPts val="1500"/>
              </a:spcBef>
            </a:lvl4pPr>
            <a:lvl5pPr>
              <a:lnSpc>
                <a:spcPct val="110000"/>
              </a:lnSpc>
              <a:spcBef>
                <a:spcPts val="1500"/>
              </a:spcBef>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Rectangle"/>
          <p:cNvSpPr/>
          <p:nvPr/>
        </p:nvSpPr>
        <p:spPr>
          <a:xfrm>
            <a:off x="2349500" y="9029700"/>
            <a:ext cx="787400" cy="88900"/>
          </a:xfrm>
          <a:prstGeom prst="rect">
            <a:avLst/>
          </a:prstGeom>
          <a:solidFill>
            <a:srgbClr val="B70D31"/>
          </a:solidFill>
          <a:ln w="12700">
            <a:miter lim="400000"/>
          </a:ln>
        </p:spPr>
        <p:txBody>
          <a:bodyPr tIns="91439" bIns="91439" anchor="ctr"/>
          <a:lstStyle/>
          <a:p>
            <a:endParaRPr/>
          </a:p>
        </p:txBody>
      </p:sp>
      <p:sp>
        <p:nvSpPr>
          <p:cNvPr id="15" name="Title Text"/>
          <p:cNvSpPr txBox="1">
            <a:spLocks noGrp="1"/>
          </p:cNvSpPr>
          <p:nvPr>
            <p:ph type="title"/>
          </p:nvPr>
        </p:nvSpPr>
        <p:spPr>
          <a:xfrm>
            <a:off x="2209800" y="10045700"/>
            <a:ext cx="14986000" cy="2239666"/>
          </a:xfrm>
          <a:prstGeom prst="rect">
            <a:avLst/>
          </a:prstGeom>
        </p:spPr>
        <p:txBody>
          <a:bodyPr anchor="t"/>
          <a:lstStyle>
            <a:lvl1pPr>
              <a:defRPr sz="10800">
                <a:latin typeface="Ubuntu"/>
                <a:ea typeface="Ubuntu"/>
                <a:cs typeface="Ubuntu"/>
                <a:sym typeface="Ubuntu"/>
              </a:defRPr>
            </a:lvl1pPr>
          </a:lstStyle>
          <a:p>
            <a:r>
              <a:rPr lang="en-US"/>
              <a:t>Click to edit Master title style</a:t>
            </a:r>
            <a:endParaRPr/>
          </a:p>
        </p:txBody>
      </p:sp>
      <p:pic>
        <p:nvPicPr>
          <p:cNvPr id="16" name="title_elements.pdf" descr="title_elements.pdf"/>
          <p:cNvPicPr>
            <a:picLocks noChangeAspect="1"/>
          </p:cNvPicPr>
          <p:nvPr/>
        </p:nvPicPr>
        <p:blipFill>
          <a:blip r:embed="rId2">
            <a:extLst/>
          </a:blip>
          <a:stretch>
            <a:fillRect/>
          </a:stretch>
        </p:blipFill>
        <p:spPr>
          <a:xfrm>
            <a:off x="11722100" y="4324350"/>
            <a:ext cx="11607800" cy="9393813"/>
          </a:xfrm>
          <a:prstGeom prst="rect">
            <a:avLst/>
          </a:prstGeom>
          <a:ln w="12700">
            <a:miter lim="400000"/>
          </a:ln>
        </p:spPr>
      </p:pic>
      <p:sp>
        <p:nvSpPr>
          <p:cNvPr id="17" name="Name presenter…"/>
          <p:cNvSpPr txBox="1">
            <a:spLocks noGrp="1"/>
          </p:cNvSpPr>
          <p:nvPr>
            <p:ph type="body" sz="quarter" idx="13"/>
          </p:nvPr>
        </p:nvSpPr>
        <p:spPr>
          <a:xfrm>
            <a:off x="18491200" y="10160000"/>
            <a:ext cx="4477743" cy="3468193"/>
          </a:xfrm>
          <a:prstGeom prst="rect">
            <a:avLst/>
          </a:prstGeom>
        </p:spPr>
        <p:txBody>
          <a:bodyPr/>
          <a:lstStyle/>
          <a:p>
            <a:pPr lvl="0" defTabSz="12700">
              <a:lnSpc>
                <a:spcPts val="48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b="1">
                <a:solidFill>
                  <a:srgbClr val="FFFFFF"/>
                </a:solidFill>
                <a:latin typeface="Open Sans"/>
                <a:ea typeface="Open Sans"/>
                <a:cs typeface="Open Sans"/>
                <a:sym typeface="Open Sans"/>
              </a:defRPr>
            </a:pPr>
            <a:r>
              <a:rPr lang="en-US"/>
              <a:t>Edit Master text styles</a:t>
            </a:r>
          </a:p>
          <a:p>
            <a:pPr lvl="1" defTabSz="12700">
              <a:lnSpc>
                <a:spcPts val="48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b="1">
                <a:solidFill>
                  <a:srgbClr val="FFFFFF"/>
                </a:solidFill>
                <a:latin typeface="Open Sans"/>
                <a:ea typeface="Open Sans"/>
                <a:cs typeface="Open Sans"/>
                <a:sym typeface="Open Sans"/>
              </a:defRPr>
            </a:pPr>
            <a:r>
              <a:rPr lang="en-US"/>
              <a:t>Second level</a:t>
            </a:r>
          </a:p>
          <a:p>
            <a:pPr lvl="2" defTabSz="12700">
              <a:lnSpc>
                <a:spcPts val="48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b="1">
                <a:solidFill>
                  <a:srgbClr val="FFFFFF"/>
                </a:solidFill>
                <a:latin typeface="Open Sans"/>
                <a:ea typeface="Open Sans"/>
                <a:cs typeface="Open Sans"/>
                <a:sym typeface="Open Sans"/>
              </a:defRPr>
            </a:pPr>
            <a:r>
              <a:rPr lang="en-US"/>
              <a:t>Third level</a:t>
            </a:r>
          </a:p>
        </p:txBody>
      </p:sp>
      <p:pic>
        <p:nvPicPr>
          <p:cNvPr id="18" name="logo2018.jpg" descr="logo2018.jpg"/>
          <p:cNvPicPr>
            <a:picLocks noChangeAspect="1"/>
          </p:cNvPicPr>
          <p:nvPr/>
        </p:nvPicPr>
        <p:blipFill>
          <a:blip r:embed="rId3">
            <a:extLst/>
          </a:blip>
          <a:stretch>
            <a:fillRect/>
          </a:stretch>
        </p:blipFill>
        <p:spPr>
          <a:xfrm>
            <a:off x="2003524" y="256579"/>
            <a:ext cx="3665141" cy="3665142"/>
          </a:xfrm>
          <a:prstGeom prst="rect">
            <a:avLst/>
          </a:prstGeom>
          <a:ln w="12700">
            <a:miter lim="400000"/>
          </a:ln>
        </p:spPr>
      </p:pic>
    </p:spTree>
    <p:extLst>
      <p:ext uri="{BB962C8B-B14F-4D97-AF65-F5344CB8AC3E}">
        <p14:creationId xmlns:p14="http://schemas.microsoft.com/office/powerpoint/2010/main" val="3393109387"/>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Mosaic">
    <p:spTree>
      <p:nvGrpSpPr>
        <p:cNvPr id="1" name=""/>
        <p:cNvGrpSpPr/>
        <p:nvPr/>
      </p:nvGrpSpPr>
      <p:grpSpPr>
        <a:xfrm>
          <a:off x="0" y="0"/>
          <a:ext cx="0" cy="0"/>
          <a:chOff x="0" y="0"/>
          <a:chExt cx="0" cy="0"/>
        </a:xfrm>
      </p:grpSpPr>
      <p:pic>
        <p:nvPicPr>
          <p:cNvPr id="118" name="mozaiek.png" descr="mozaiek.png"/>
          <p:cNvPicPr>
            <a:picLocks noChangeAspect="1"/>
          </p:cNvPicPr>
          <p:nvPr/>
        </p:nvPicPr>
        <p:blipFill>
          <a:blip r:embed="rId2">
            <a:extLst/>
          </a:blip>
          <a:stretch>
            <a:fillRect/>
          </a:stretch>
        </p:blipFill>
        <p:spPr>
          <a:xfrm>
            <a:off x="0" y="0"/>
            <a:ext cx="24384000" cy="13716000"/>
          </a:xfrm>
          <a:prstGeom prst="rect">
            <a:avLst/>
          </a:prstGeom>
          <a:ln w="12700">
            <a:miter lim="400000"/>
          </a:ln>
        </p:spPr>
      </p:pic>
      <p:sp>
        <p:nvSpPr>
          <p:cNvPr id="119" name="Image"/>
          <p:cNvSpPr>
            <a:spLocks noGrp="1"/>
          </p:cNvSpPr>
          <p:nvPr>
            <p:ph type="pic" sz="quarter" idx="13"/>
          </p:nvPr>
        </p:nvSpPr>
        <p:spPr>
          <a:xfrm>
            <a:off x="5588000" y="256095"/>
            <a:ext cx="6356152"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0" name="Image"/>
          <p:cNvSpPr>
            <a:spLocks noGrp="1"/>
          </p:cNvSpPr>
          <p:nvPr>
            <p:ph type="pic" sz="quarter" idx="14"/>
          </p:nvPr>
        </p:nvSpPr>
        <p:spPr>
          <a:xfrm>
            <a:off x="19304000" y="256095"/>
            <a:ext cx="6356152"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1" name="Image"/>
          <p:cNvSpPr>
            <a:spLocks noGrp="1"/>
          </p:cNvSpPr>
          <p:nvPr>
            <p:ph type="pic" sz="quarter" idx="15"/>
          </p:nvPr>
        </p:nvSpPr>
        <p:spPr>
          <a:xfrm>
            <a:off x="15875000" y="3685095"/>
            <a:ext cx="6356152"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2" name="Image"/>
          <p:cNvSpPr>
            <a:spLocks noGrp="1"/>
          </p:cNvSpPr>
          <p:nvPr>
            <p:ph type="pic" sz="quarter" idx="16"/>
          </p:nvPr>
        </p:nvSpPr>
        <p:spPr>
          <a:xfrm>
            <a:off x="12446000" y="10543095"/>
            <a:ext cx="6356152"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3" name="Image"/>
          <p:cNvSpPr>
            <a:spLocks noGrp="1"/>
          </p:cNvSpPr>
          <p:nvPr>
            <p:ph type="pic" sz="quarter" idx="17"/>
          </p:nvPr>
        </p:nvSpPr>
        <p:spPr>
          <a:xfrm>
            <a:off x="2159000" y="7139495"/>
            <a:ext cx="6356152"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4" name="Image"/>
          <p:cNvSpPr>
            <a:spLocks noGrp="1"/>
          </p:cNvSpPr>
          <p:nvPr>
            <p:ph type="pic" sz="quarter" idx="18"/>
          </p:nvPr>
        </p:nvSpPr>
        <p:spPr>
          <a:xfrm>
            <a:off x="-1257300" y="10543095"/>
            <a:ext cx="6356152"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5" name="Image"/>
          <p:cNvSpPr>
            <a:spLocks noGrp="1"/>
          </p:cNvSpPr>
          <p:nvPr>
            <p:ph type="pic" sz="quarter" idx="19"/>
          </p:nvPr>
        </p:nvSpPr>
        <p:spPr>
          <a:xfrm>
            <a:off x="12446000" y="256095"/>
            <a:ext cx="2926358"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6" name="Image"/>
          <p:cNvSpPr>
            <a:spLocks noGrp="1"/>
          </p:cNvSpPr>
          <p:nvPr>
            <p:ph type="pic" sz="quarter" idx="20"/>
          </p:nvPr>
        </p:nvSpPr>
        <p:spPr>
          <a:xfrm>
            <a:off x="15875000" y="256095"/>
            <a:ext cx="2926358"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7" name="Image"/>
          <p:cNvSpPr>
            <a:spLocks noGrp="1"/>
          </p:cNvSpPr>
          <p:nvPr>
            <p:ph type="pic" sz="quarter" idx="21"/>
          </p:nvPr>
        </p:nvSpPr>
        <p:spPr>
          <a:xfrm>
            <a:off x="15875000" y="7114095"/>
            <a:ext cx="2926358"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8" name="Image"/>
          <p:cNvSpPr>
            <a:spLocks noGrp="1"/>
          </p:cNvSpPr>
          <p:nvPr>
            <p:ph type="pic" sz="quarter" idx="22"/>
          </p:nvPr>
        </p:nvSpPr>
        <p:spPr>
          <a:xfrm>
            <a:off x="22733000" y="3685095"/>
            <a:ext cx="2926358"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29" name="Image"/>
          <p:cNvSpPr>
            <a:spLocks noGrp="1"/>
          </p:cNvSpPr>
          <p:nvPr>
            <p:ph type="pic" sz="quarter" idx="23"/>
          </p:nvPr>
        </p:nvSpPr>
        <p:spPr>
          <a:xfrm>
            <a:off x="9017000" y="10543095"/>
            <a:ext cx="2926358"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30" name="Image"/>
          <p:cNvSpPr>
            <a:spLocks noGrp="1"/>
          </p:cNvSpPr>
          <p:nvPr>
            <p:ph type="pic" sz="quarter" idx="24"/>
          </p:nvPr>
        </p:nvSpPr>
        <p:spPr>
          <a:xfrm>
            <a:off x="5594746" y="10543095"/>
            <a:ext cx="2926359"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31" name="Image"/>
          <p:cNvSpPr>
            <a:spLocks noGrp="1"/>
          </p:cNvSpPr>
          <p:nvPr>
            <p:ph type="pic" sz="quarter" idx="25"/>
          </p:nvPr>
        </p:nvSpPr>
        <p:spPr>
          <a:xfrm>
            <a:off x="5594746" y="3685095"/>
            <a:ext cx="2926359"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32" name="Image"/>
          <p:cNvSpPr>
            <a:spLocks noGrp="1"/>
          </p:cNvSpPr>
          <p:nvPr>
            <p:ph type="pic" sz="quarter" idx="26"/>
          </p:nvPr>
        </p:nvSpPr>
        <p:spPr>
          <a:xfrm>
            <a:off x="-1270000" y="7139495"/>
            <a:ext cx="2926358" cy="2918619"/>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33" name="Image"/>
          <p:cNvSpPr>
            <a:spLocks noGrp="1"/>
          </p:cNvSpPr>
          <p:nvPr>
            <p:ph type="pic" sz="quarter" idx="27"/>
          </p:nvPr>
        </p:nvSpPr>
        <p:spPr>
          <a:xfrm>
            <a:off x="9017000" y="3685095"/>
            <a:ext cx="6350149" cy="6345960"/>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34" name="Image"/>
          <p:cNvSpPr>
            <a:spLocks noGrp="1"/>
          </p:cNvSpPr>
          <p:nvPr>
            <p:ph type="pic" sz="quarter" idx="28"/>
          </p:nvPr>
        </p:nvSpPr>
        <p:spPr>
          <a:xfrm>
            <a:off x="-1263650" y="257682"/>
            <a:ext cx="6350149" cy="6345960"/>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
        <p:nvSpPr>
          <p:cNvPr id="135" name="Image"/>
          <p:cNvSpPr>
            <a:spLocks noGrp="1"/>
          </p:cNvSpPr>
          <p:nvPr>
            <p:ph type="pic" sz="quarter" idx="29"/>
          </p:nvPr>
        </p:nvSpPr>
        <p:spPr>
          <a:xfrm>
            <a:off x="19307175" y="7114095"/>
            <a:ext cx="6350149" cy="6345960"/>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Tree>
    <p:extLst>
      <p:ext uri="{BB962C8B-B14F-4D97-AF65-F5344CB8AC3E}">
        <p14:creationId xmlns:p14="http://schemas.microsoft.com/office/powerpoint/2010/main" val="254328335"/>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Video">
    <p:bg>
      <p:bgPr>
        <a:solidFill>
          <a:srgbClr val="F8F8F8"/>
        </a:solidFill>
        <a:effectLst/>
      </p:bgPr>
    </p:bg>
    <p:spTree>
      <p:nvGrpSpPr>
        <p:cNvPr id="1" name=""/>
        <p:cNvGrpSpPr/>
        <p:nvPr/>
      </p:nvGrpSpPr>
      <p:grpSpPr>
        <a:xfrm>
          <a:off x="0" y="0"/>
          <a:ext cx="0" cy="0"/>
          <a:chOff x="0" y="0"/>
          <a:chExt cx="0" cy="0"/>
        </a:xfrm>
      </p:grpSpPr>
      <p:sp>
        <p:nvSpPr>
          <p:cNvPr id="143" name="Title Text"/>
          <p:cNvSpPr txBox="1">
            <a:spLocks noGrp="1"/>
          </p:cNvSpPr>
          <p:nvPr>
            <p:ph type="title"/>
          </p:nvPr>
        </p:nvSpPr>
        <p:spPr>
          <a:xfrm>
            <a:off x="2209800" y="12357100"/>
            <a:ext cx="19894524" cy="1358108"/>
          </a:xfrm>
          <a:prstGeom prst="rect">
            <a:avLst/>
          </a:prstGeom>
        </p:spPr>
        <p:txBody>
          <a:bodyPr anchor="t"/>
          <a:lstStyle>
            <a:lvl1pPr>
              <a:defRPr sz="3600">
                <a:solidFill>
                  <a:srgbClr val="53535A"/>
                </a:solidFill>
                <a:latin typeface="Ubuntu"/>
                <a:ea typeface="Ubuntu"/>
                <a:cs typeface="Ubuntu"/>
                <a:sym typeface="Ubuntu"/>
              </a:defRPr>
            </a:lvl1pPr>
          </a:lstStyle>
          <a:p>
            <a:r>
              <a:rPr lang="en-US"/>
              <a:t>Click to edit Master title style</a:t>
            </a:r>
            <a:endParaRPr dirty="0"/>
          </a:p>
        </p:txBody>
      </p:sp>
      <p:sp>
        <p:nvSpPr>
          <p:cNvPr id="144" name="Rectangle"/>
          <p:cNvSpPr/>
          <p:nvPr/>
        </p:nvSpPr>
        <p:spPr>
          <a:xfrm>
            <a:off x="2311400" y="12319000"/>
            <a:ext cx="406400" cy="50800"/>
          </a:xfrm>
          <a:prstGeom prst="rect">
            <a:avLst/>
          </a:prstGeom>
          <a:solidFill>
            <a:srgbClr val="53535A"/>
          </a:solidFill>
          <a:ln w="12700">
            <a:miter lim="400000"/>
          </a:ln>
        </p:spPr>
        <p:txBody>
          <a:bodyPr tIns="91439" bIns="91439" anchor="ctr"/>
          <a:lstStyle/>
          <a:p>
            <a:endParaRPr/>
          </a:p>
        </p:txBody>
      </p:sp>
      <p:pic>
        <p:nvPicPr>
          <p:cNvPr id="145" name="logo_klein.pdf" descr="logo_klein.pdf"/>
          <p:cNvPicPr>
            <a:picLocks noChangeAspect="1"/>
          </p:cNvPicPr>
          <p:nvPr/>
        </p:nvPicPr>
        <p:blipFill>
          <a:blip r:embed="rId2">
            <a:extLst/>
          </a:blip>
          <a:stretch>
            <a:fillRect/>
          </a:stretch>
        </p:blipFill>
        <p:spPr>
          <a:xfrm>
            <a:off x="21717000" y="12230100"/>
            <a:ext cx="1905000" cy="723900"/>
          </a:xfrm>
          <a:prstGeom prst="rect">
            <a:avLst/>
          </a:prstGeom>
          <a:ln w="12700">
            <a:miter lim="400000"/>
          </a:ln>
        </p:spPr>
      </p:pic>
      <p:sp>
        <p:nvSpPr>
          <p:cNvPr id="146" name="Image"/>
          <p:cNvSpPr>
            <a:spLocks noGrp="1"/>
          </p:cNvSpPr>
          <p:nvPr>
            <p:ph type="pic" idx="13"/>
          </p:nvPr>
        </p:nvSpPr>
        <p:spPr>
          <a:xfrm>
            <a:off x="2209800" y="713295"/>
            <a:ext cx="19964401" cy="11226801"/>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Tree>
    <p:extLst>
      <p:ext uri="{BB962C8B-B14F-4D97-AF65-F5344CB8AC3E}">
        <p14:creationId xmlns:p14="http://schemas.microsoft.com/office/powerpoint/2010/main" val="2880398297"/>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016940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Black">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011163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End">
    <p:bg>
      <p:bgPr>
        <a:solidFill>
          <a:srgbClr val="F8F8F8"/>
        </a:solidFill>
        <a:effectLst/>
      </p:bgPr>
    </p:bg>
    <p:spTree>
      <p:nvGrpSpPr>
        <p:cNvPr id="1" name=""/>
        <p:cNvGrpSpPr/>
        <p:nvPr/>
      </p:nvGrpSpPr>
      <p:grpSpPr>
        <a:xfrm>
          <a:off x="0" y="0"/>
          <a:ext cx="0" cy="0"/>
          <a:chOff x="0" y="0"/>
          <a:chExt cx="0" cy="0"/>
        </a:xfrm>
      </p:grpSpPr>
      <p:sp>
        <p:nvSpPr>
          <p:cNvPr id="168" name="Rectangle"/>
          <p:cNvSpPr/>
          <p:nvPr/>
        </p:nvSpPr>
        <p:spPr>
          <a:xfrm>
            <a:off x="889000" y="1270000"/>
            <a:ext cx="22606000" cy="11176000"/>
          </a:xfrm>
          <a:prstGeom prst="rect">
            <a:avLst/>
          </a:prstGeom>
          <a:solidFill>
            <a:srgbClr val="FFFFFF"/>
          </a:solidFill>
          <a:ln w="12700">
            <a:miter lim="400000"/>
          </a:ln>
          <a:effectLst>
            <a:outerShdw blurRad="1016000" dir="5400000" rotWithShape="0">
              <a:srgbClr val="000000">
                <a:alpha val="10000"/>
              </a:srgbClr>
            </a:outerShdw>
          </a:effectLst>
        </p:spPr>
        <p:txBody>
          <a:bodyPr tIns="91439" bIns="91439" anchor="ctr"/>
          <a:lstStyle/>
          <a:p>
            <a:endParaRPr/>
          </a:p>
        </p:txBody>
      </p:sp>
      <p:sp>
        <p:nvSpPr>
          <p:cNvPr id="169" name="Rectangle"/>
          <p:cNvSpPr/>
          <p:nvPr/>
        </p:nvSpPr>
        <p:spPr>
          <a:xfrm>
            <a:off x="3352800" y="6515100"/>
            <a:ext cx="787400" cy="88900"/>
          </a:xfrm>
          <a:prstGeom prst="rect">
            <a:avLst/>
          </a:prstGeom>
          <a:solidFill>
            <a:srgbClr val="B70D31"/>
          </a:solidFill>
          <a:ln w="12700">
            <a:miter lim="400000"/>
          </a:ln>
        </p:spPr>
        <p:txBody>
          <a:bodyPr tIns="91439" bIns="91439" anchor="ctr"/>
          <a:lstStyle/>
          <a:p>
            <a:endParaRPr/>
          </a:p>
        </p:txBody>
      </p:sp>
      <p:pic>
        <p:nvPicPr>
          <p:cNvPr id="170" name="logo2018.jpg" descr="logo2018.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3095724" y="2009080"/>
            <a:ext cx="3665141" cy="2242940"/>
          </a:xfrm>
          <a:prstGeom prst="rect">
            <a:avLst/>
          </a:prstGeom>
          <a:ln w="12700">
            <a:miter lim="400000"/>
          </a:ln>
        </p:spPr>
      </p:pic>
      <p:sp>
        <p:nvSpPr>
          <p:cNvPr id="171" name="Bedankt voor je aandacht"/>
          <p:cNvSpPr txBox="1"/>
          <p:nvPr/>
        </p:nvSpPr>
        <p:spPr>
          <a:xfrm>
            <a:off x="3187700" y="6604000"/>
            <a:ext cx="19951700" cy="223966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defTabSz="1371600">
              <a:defRPr sz="7200">
                <a:solidFill>
                  <a:srgbClr val="B70D31"/>
                </a:solidFill>
                <a:latin typeface="Ubuntu"/>
                <a:ea typeface="Ubuntu"/>
                <a:cs typeface="Ubuntu"/>
                <a:sym typeface="Ubuntu"/>
              </a:defRPr>
            </a:lvl1pPr>
          </a:lstStyle>
          <a:p>
            <a:r>
              <a:t>Bedankt voor je aandacht</a:t>
            </a:r>
          </a:p>
        </p:txBody>
      </p:sp>
      <p:grpSp>
        <p:nvGrpSpPr>
          <p:cNvPr id="174" name="Group"/>
          <p:cNvGrpSpPr/>
          <p:nvPr/>
        </p:nvGrpSpPr>
        <p:grpSpPr>
          <a:xfrm>
            <a:off x="14355469" y="4803151"/>
            <a:ext cx="9444331" cy="7642989"/>
            <a:chOff x="0" y="0"/>
            <a:chExt cx="9444330" cy="7642987"/>
          </a:xfrm>
        </p:grpSpPr>
        <p:pic>
          <p:nvPicPr>
            <p:cNvPr id="172" name="title_elements.pdf" descr="title_elements.pdf"/>
            <p:cNvPicPr>
              <a:picLocks noChangeAspect="1"/>
            </p:cNvPicPr>
            <p:nvPr/>
          </p:nvPicPr>
          <p:blipFill>
            <a:blip r:embed="rId3">
              <a:extLst/>
            </a:blip>
            <a:stretch>
              <a:fillRect/>
            </a:stretch>
          </p:blipFill>
          <p:spPr>
            <a:xfrm>
              <a:off x="0" y="0"/>
              <a:ext cx="9444331" cy="7642988"/>
            </a:xfrm>
            <a:prstGeom prst="rect">
              <a:avLst/>
            </a:prstGeom>
            <a:ln w="12700" cap="flat">
              <a:noFill/>
              <a:miter lim="400000"/>
            </a:ln>
            <a:effectLst/>
          </p:spPr>
        </p:pic>
        <p:sp>
          <p:nvSpPr>
            <p:cNvPr id="173" name="Rectangle"/>
            <p:cNvSpPr/>
            <p:nvPr/>
          </p:nvSpPr>
          <p:spPr>
            <a:xfrm>
              <a:off x="5063152" y="3571685"/>
              <a:ext cx="4023077" cy="4057224"/>
            </a:xfrm>
            <a:prstGeom prst="rect">
              <a:avLst/>
            </a:prstGeom>
            <a:solidFill>
              <a:srgbClr val="B70D31"/>
            </a:solidFill>
            <a:ln w="12700" cap="flat">
              <a:noFill/>
              <a:miter lim="400000"/>
            </a:ln>
            <a:effectLst/>
          </p:spPr>
          <p:txBody>
            <a:bodyPr wrap="square" lIns="91439" tIns="91439" rIns="91439" bIns="91439" numCol="1" anchor="ctr">
              <a:noAutofit/>
            </a:bodyPr>
            <a:lstStyle/>
            <a:p>
              <a:endParaRPr/>
            </a:p>
          </p:txBody>
        </p:sp>
      </p:grpSp>
    </p:spTree>
    <p:extLst>
      <p:ext uri="{BB962C8B-B14F-4D97-AF65-F5344CB8AC3E}">
        <p14:creationId xmlns:p14="http://schemas.microsoft.com/office/powerpoint/2010/main" val="407400324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430-7509-431C-886E-1CC047366D72}"/>
              </a:ext>
            </a:extLst>
          </p:cNvPr>
          <p:cNvSpPr>
            <a:spLocks noGrp="1"/>
          </p:cNvSpPr>
          <p:nvPr>
            <p:ph type="title"/>
          </p:nvPr>
        </p:nvSpPr>
        <p:spPr/>
        <p:txBody>
          <a:bodyPr/>
          <a:lstStyle/>
          <a:p>
            <a:r>
              <a:rPr lang="en-US"/>
              <a:t>Click to edit Master title style</a:t>
            </a:r>
            <a:endParaRPr lang="nl-NL"/>
          </a:p>
        </p:txBody>
      </p:sp>
      <p:sp>
        <p:nvSpPr>
          <p:cNvPr id="3" name="Date Placeholder 2">
            <a:extLst>
              <a:ext uri="{FF2B5EF4-FFF2-40B4-BE49-F238E27FC236}">
                <a16:creationId xmlns:a16="http://schemas.microsoft.com/office/drawing/2014/main" id="{80BC14ED-C42B-454F-8B33-DB6DD07261A4}"/>
              </a:ext>
            </a:extLst>
          </p:cNvPr>
          <p:cNvSpPr>
            <a:spLocks noGrp="1"/>
          </p:cNvSpPr>
          <p:nvPr>
            <p:ph type="dt" sz="half" idx="10"/>
          </p:nvPr>
        </p:nvSpPr>
        <p:spPr/>
        <p:txBody>
          <a:bodyPr/>
          <a:lstStyle/>
          <a:p>
            <a:fld id="{9D14909F-1F04-4D2B-B9AF-8F98889D9B10}" type="datetimeFigureOut">
              <a:rPr lang="nl-NL" smtClean="0"/>
              <a:t>28-1-2019</a:t>
            </a:fld>
            <a:endParaRPr lang="nl-NL"/>
          </a:p>
        </p:txBody>
      </p:sp>
      <p:sp>
        <p:nvSpPr>
          <p:cNvPr id="4" name="Footer Placeholder 3">
            <a:extLst>
              <a:ext uri="{FF2B5EF4-FFF2-40B4-BE49-F238E27FC236}">
                <a16:creationId xmlns:a16="http://schemas.microsoft.com/office/drawing/2014/main" id="{F68E6A34-5D76-45E6-8F65-5DD6FA7B4DB8}"/>
              </a:ext>
            </a:extLst>
          </p:cNvPr>
          <p:cNvSpPr>
            <a:spLocks noGrp="1"/>
          </p:cNvSpPr>
          <p:nvPr>
            <p:ph type="ftr" sz="quarter" idx="11"/>
          </p:nvPr>
        </p:nvSpPr>
        <p:spPr/>
        <p:txBody>
          <a:bodyPr/>
          <a:lstStyle/>
          <a:p>
            <a:endParaRPr lang="nl-NL"/>
          </a:p>
        </p:txBody>
      </p:sp>
      <p:sp>
        <p:nvSpPr>
          <p:cNvPr id="5" name="Slide Number Placeholder 4">
            <a:extLst>
              <a:ext uri="{FF2B5EF4-FFF2-40B4-BE49-F238E27FC236}">
                <a16:creationId xmlns:a16="http://schemas.microsoft.com/office/drawing/2014/main" id="{1AB83E1E-50C6-4363-8649-B5FD0F92CA44}"/>
              </a:ext>
            </a:extLst>
          </p:cNvPr>
          <p:cNvSpPr>
            <a:spLocks noGrp="1"/>
          </p:cNvSpPr>
          <p:nvPr>
            <p:ph type="sldNum" sz="quarter" idx="12"/>
          </p:nvPr>
        </p:nvSpPr>
        <p:spPr>
          <a:xfrm>
            <a:off x="16928255" y="12435702"/>
            <a:ext cx="546945" cy="553996"/>
          </a:xfrm>
        </p:spPr>
        <p:txBody>
          <a:bodyPr/>
          <a:lstStyle/>
          <a:p>
            <a:fld id="{321EEC90-88FF-4CA7-A2FB-8B1DF3C58097}" type="slidenum">
              <a:rPr lang="nl-NL" smtClean="0"/>
              <a:t>‹#›</a:t>
            </a:fld>
            <a:endParaRPr lang="nl-NL"/>
          </a:p>
        </p:txBody>
      </p:sp>
    </p:spTree>
    <p:extLst>
      <p:ext uri="{BB962C8B-B14F-4D97-AF65-F5344CB8AC3E}">
        <p14:creationId xmlns:p14="http://schemas.microsoft.com/office/powerpoint/2010/main" val="238065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A88F5-7D43-45CC-9605-CE0751572CD1}"/>
              </a:ext>
            </a:extLst>
          </p:cNvPr>
          <p:cNvSpPr>
            <a:spLocks noGrp="1"/>
          </p:cNvSpPr>
          <p:nvPr>
            <p:ph type="title"/>
          </p:nvPr>
        </p:nvSpPr>
        <p:spPr/>
        <p:txBody>
          <a:bodyPr/>
          <a:lstStyle/>
          <a:p>
            <a:r>
              <a:rPr lang="en-US"/>
              <a:t>Click to edit Master title style</a:t>
            </a:r>
            <a:endParaRPr lang="nl-NL"/>
          </a:p>
        </p:txBody>
      </p:sp>
      <p:sp>
        <p:nvSpPr>
          <p:cNvPr id="3" name="Content Placeholder 2">
            <a:extLst>
              <a:ext uri="{FF2B5EF4-FFF2-40B4-BE49-F238E27FC236}">
                <a16:creationId xmlns:a16="http://schemas.microsoft.com/office/drawing/2014/main" id="{E7EFCCB7-BD0A-4D18-9304-A819B617F62E}"/>
              </a:ext>
            </a:extLst>
          </p:cNvPr>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Content Placeholder 3">
            <a:extLst>
              <a:ext uri="{FF2B5EF4-FFF2-40B4-BE49-F238E27FC236}">
                <a16:creationId xmlns:a16="http://schemas.microsoft.com/office/drawing/2014/main" id="{7C5566AE-1FBD-4A4C-809C-D73B5DACC04F}"/>
              </a:ext>
            </a:extLst>
          </p:cNvPr>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Date Placeholder 4">
            <a:extLst>
              <a:ext uri="{FF2B5EF4-FFF2-40B4-BE49-F238E27FC236}">
                <a16:creationId xmlns:a16="http://schemas.microsoft.com/office/drawing/2014/main" id="{930FC279-E32A-4A10-87C4-EA98D17EBCB7}"/>
              </a:ext>
            </a:extLst>
          </p:cNvPr>
          <p:cNvSpPr>
            <a:spLocks noGrp="1"/>
          </p:cNvSpPr>
          <p:nvPr>
            <p:ph type="dt" sz="half" idx="10"/>
          </p:nvPr>
        </p:nvSpPr>
        <p:spPr/>
        <p:txBody>
          <a:bodyPr/>
          <a:lstStyle/>
          <a:p>
            <a:fld id="{9D14909F-1F04-4D2B-B9AF-8F98889D9B10}" type="datetimeFigureOut">
              <a:rPr lang="nl-NL" smtClean="0"/>
              <a:t>28-1-2019</a:t>
            </a:fld>
            <a:endParaRPr lang="nl-NL"/>
          </a:p>
        </p:txBody>
      </p:sp>
      <p:sp>
        <p:nvSpPr>
          <p:cNvPr id="6" name="Footer Placeholder 5">
            <a:extLst>
              <a:ext uri="{FF2B5EF4-FFF2-40B4-BE49-F238E27FC236}">
                <a16:creationId xmlns:a16="http://schemas.microsoft.com/office/drawing/2014/main" id="{E2B51325-1893-4578-8616-A3CCF8317FC2}"/>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766CC628-F231-44BC-95B5-86B0D52BABFD}"/>
              </a:ext>
            </a:extLst>
          </p:cNvPr>
          <p:cNvSpPr>
            <a:spLocks noGrp="1"/>
          </p:cNvSpPr>
          <p:nvPr>
            <p:ph type="sldNum" sz="quarter" idx="12"/>
          </p:nvPr>
        </p:nvSpPr>
        <p:spPr>
          <a:xfrm>
            <a:off x="16928255" y="12435702"/>
            <a:ext cx="546945" cy="553996"/>
          </a:xfrm>
        </p:spPr>
        <p:txBody>
          <a:bodyPr/>
          <a:lstStyle/>
          <a:p>
            <a:fld id="{321EEC90-88FF-4CA7-A2FB-8B1DF3C58097}" type="slidenum">
              <a:rPr lang="nl-NL" smtClean="0"/>
              <a:t>‹#›</a:t>
            </a:fld>
            <a:endParaRPr lang="nl-NL"/>
          </a:p>
        </p:txBody>
      </p:sp>
    </p:spTree>
    <p:extLst>
      <p:ext uri="{BB962C8B-B14F-4D97-AF65-F5344CB8AC3E}">
        <p14:creationId xmlns:p14="http://schemas.microsoft.com/office/powerpoint/2010/main" val="21080604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Content 01">
    <p:bg>
      <p:bgPr>
        <a:blipFill dpi="0" rotWithShape="1">
          <a:blip r:embed="rId2" cstate="hqprint">
            <a:lum/>
            <a:extLst>
              <a:ext uri="{28A0092B-C50C-407E-A947-70E740481C1C}">
                <a14:useLocalDpi xmlns:a14="http://schemas.microsoft.com/office/drawing/2010/main"/>
              </a:ext>
            </a:extLst>
          </a:blip>
          <a:srcRect/>
          <a:stretch>
            <a:fillRect l="-6000" r="-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98500" y="623005"/>
            <a:ext cx="23075900" cy="1629954"/>
          </a:xfrm>
          <a:prstGeom prst="rect">
            <a:avLst/>
          </a:prstGeom>
        </p:spPr>
        <p:txBody>
          <a:bodyPr anchor="t" anchorCtr="0"/>
          <a:lstStyle>
            <a:lvl1pPr>
              <a:defRPr sz="7200" baseline="0">
                <a:solidFill>
                  <a:schemeClr val="bg1"/>
                </a:solidFill>
                <a:latin typeface="Gotham Bold" charset="0"/>
              </a:defRPr>
            </a:lvl1pPr>
          </a:lstStyle>
          <a:p>
            <a:r>
              <a:rPr lang="en-US"/>
              <a:t>Click to edit Master title style</a:t>
            </a:r>
            <a:endParaRPr lang="en-US" dirty="0"/>
          </a:p>
        </p:txBody>
      </p:sp>
      <p:sp>
        <p:nvSpPr>
          <p:cNvPr id="5" name="Content Placeholder 4"/>
          <p:cNvSpPr>
            <a:spLocks noGrp="1"/>
          </p:cNvSpPr>
          <p:nvPr>
            <p:ph sz="quarter" idx="14"/>
          </p:nvPr>
        </p:nvSpPr>
        <p:spPr>
          <a:xfrm flipH="1">
            <a:off x="698500" y="2740876"/>
            <a:ext cx="23075900" cy="10352120"/>
          </a:xfrm>
          <a:prstGeom prst="rect">
            <a:avLst/>
          </a:prstGeom>
        </p:spPr>
        <p:txBody>
          <a:bodyPr/>
          <a:lstStyle>
            <a:lvl1pPr>
              <a:defRPr>
                <a:solidFill>
                  <a:schemeClr val="bg1"/>
                </a:solidFill>
                <a:latin typeface="Gotham Medium" panose="02000604030000020004" pitchFamily="50" charset="0"/>
              </a:defRPr>
            </a:lvl1pPr>
            <a:lvl2pPr>
              <a:defRPr>
                <a:solidFill>
                  <a:schemeClr val="bg1"/>
                </a:solidFill>
                <a:latin typeface="Gotham Medium" panose="02000604030000020004" pitchFamily="50" charset="0"/>
              </a:defRPr>
            </a:lvl2pPr>
            <a:lvl3pPr>
              <a:defRPr>
                <a:solidFill>
                  <a:schemeClr val="bg1"/>
                </a:solidFill>
                <a:latin typeface="Gotham Medium" panose="02000604030000020004" pitchFamily="50" charset="0"/>
              </a:defRPr>
            </a:lvl3pPr>
            <a:lvl4pPr>
              <a:defRPr>
                <a:solidFill>
                  <a:schemeClr val="bg1"/>
                </a:solidFill>
                <a:latin typeface="Gotham Medium" panose="02000604030000020004" pitchFamily="50" charset="0"/>
              </a:defRPr>
            </a:lvl4pPr>
            <a:lvl5pPr>
              <a:defRPr>
                <a:solidFill>
                  <a:schemeClr val="bg1"/>
                </a:solidFill>
                <a:latin typeface="Gotham Medium" panose="02000604030000020004" pitchFamily="50"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4" name="Picture 3">
            <a:extLst>
              <a:ext uri="{FF2B5EF4-FFF2-40B4-BE49-F238E27FC236}">
                <a16:creationId xmlns:a16="http://schemas.microsoft.com/office/drawing/2014/main" id="{B8C0E459-D603-43A3-94DF-B735B83A932D}"/>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21541840" y="12944424"/>
            <a:ext cx="2645724" cy="493868"/>
          </a:xfrm>
          <a:prstGeom prst="rect">
            <a:avLst/>
          </a:prstGeom>
        </p:spPr>
      </p:pic>
    </p:spTree>
    <p:extLst>
      <p:ext uri="{BB962C8B-B14F-4D97-AF65-F5344CB8AC3E}">
        <p14:creationId xmlns:p14="http://schemas.microsoft.com/office/powerpoint/2010/main" val="26622979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Title only ">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 y="5"/>
            <a:ext cx="24384000" cy="2000921"/>
          </a:xfrm>
        </p:spPr>
        <p:txBody>
          <a:bodyPr lIns="274320" tIns="228600" anchor="t" anchorCtr="0"/>
          <a:lstStyle>
            <a:lvl1pPr>
              <a:defRPr>
                <a:solidFill>
                  <a:schemeClr val="bg1"/>
                </a:solidFill>
              </a:defRPr>
            </a:lvl1pPr>
          </a:lstStyle>
          <a:p>
            <a:r>
              <a:rPr lang="en-US"/>
              <a:t>Title</a:t>
            </a:r>
          </a:p>
        </p:txBody>
      </p:sp>
    </p:spTree>
    <p:extLst>
      <p:ext uri="{BB962C8B-B14F-4D97-AF65-F5344CB8AC3E}">
        <p14:creationId xmlns:p14="http://schemas.microsoft.com/office/powerpoint/2010/main" val="8978573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6928255" y="12435702"/>
            <a:ext cx="546945" cy="553996"/>
          </a:xfrm>
        </p:spPr>
        <p:txBody>
          <a:bodyPr/>
          <a:lstStyle>
            <a:lvl1pPr>
              <a:defRPr>
                <a:solidFill>
                  <a:schemeClr val="bg1"/>
                </a:solidFill>
              </a:defRPr>
            </a:lvl1pPr>
          </a:lstStyle>
          <a:p>
            <a:fld id="{B55D4DEC-2A5A-4BC1-8355-E326628895F0}"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1496048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reserve="1">
  <p:cSld name="Agenda">
    <p:bg>
      <p:bgPr>
        <a:solidFill>
          <a:srgbClr val="B70D31"/>
        </a:solidFill>
        <a:effectLst/>
      </p:bgPr>
    </p:bg>
    <p:spTree>
      <p:nvGrpSpPr>
        <p:cNvPr id="1" name=""/>
        <p:cNvGrpSpPr/>
        <p:nvPr/>
      </p:nvGrpSpPr>
      <p:grpSpPr>
        <a:xfrm>
          <a:off x="0" y="0"/>
          <a:ext cx="0" cy="0"/>
          <a:chOff x="0" y="0"/>
          <a:chExt cx="0" cy="0"/>
        </a:xfrm>
      </p:grpSpPr>
      <p:sp>
        <p:nvSpPr>
          <p:cNvPr id="26" name="Rectangle"/>
          <p:cNvSpPr/>
          <p:nvPr/>
        </p:nvSpPr>
        <p:spPr>
          <a:xfrm>
            <a:off x="0" y="0"/>
            <a:ext cx="10223500" cy="13716000"/>
          </a:xfrm>
          <a:prstGeom prst="rect">
            <a:avLst/>
          </a:prstGeom>
          <a:solidFill>
            <a:srgbClr val="FFFFFF"/>
          </a:solidFill>
          <a:ln w="12700">
            <a:miter lim="400000"/>
          </a:ln>
          <a:effectLst>
            <a:outerShdw blurRad="1016000" dir="5400000" rotWithShape="0">
              <a:srgbClr val="000000">
                <a:alpha val="20000"/>
              </a:srgbClr>
            </a:outerShdw>
          </a:effectLst>
        </p:spPr>
        <p:txBody>
          <a:bodyPr tIns="91439" bIns="91439" anchor="ctr"/>
          <a:lstStyle/>
          <a:p>
            <a:endParaRPr/>
          </a:p>
        </p:txBody>
      </p:sp>
      <p:sp>
        <p:nvSpPr>
          <p:cNvPr id="27" name="Title Text"/>
          <p:cNvSpPr txBox="1">
            <a:spLocks noGrp="1"/>
          </p:cNvSpPr>
          <p:nvPr>
            <p:ph type="title"/>
          </p:nvPr>
        </p:nvSpPr>
        <p:spPr>
          <a:xfrm>
            <a:off x="2209800" y="1866900"/>
            <a:ext cx="6350000" cy="1623121"/>
          </a:xfrm>
          <a:prstGeom prst="rect">
            <a:avLst/>
          </a:prstGeom>
        </p:spPr>
        <p:txBody>
          <a:bodyPr anchor="t"/>
          <a:lstStyle>
            <a:lvl1pPr>
              <a:defRPr>
                <a:latin typeface="Ubuntu"/>
                <a:ea typeface="Ubuntu"/>
                <a:cs typeface="Ubuntu"/>
                <a:sym typeface="Ubuntu"/>
              </a:defRPr>
            </a:lvl1pPr>
          </a:lstStyle>
          <a:p>
            <a:r>
              <a:rPr lang="en-US"/>
              <a:t>Click to edit Master title style</a:t>
            </a:r>
            <a:endParaRPr/>
          </a:p>
        </p:txBody>
      </p:sp>
      <p:sp>
        <p:nvSpPr>
          <p:cNvPr id="28" name="Body Level One…"/>
          <p:cNvSpPr txBox="1">
            <a:spLocks noGrp="1"/>
          </p:cNvSpPr>
          <p:nvPr>
            <p:ph type="body" sz="quarter" idx="1"/>
          </p:nvPr>
        </p:nvSpPr>
        <p:spPr>
          <a:xfrm>
            <a:off x="2209800" y="3683000"/>
            <a:ext cx="6350000" cy="9368864"/>
          </a:xfrm>
          <a:prstGeom prst="rect">
            <a:avLst/>
          </a:prstGeom>
        </p:spPr>
        <p:txBody>
          <a:bodyPr/>
          <a:lstStyle>
            <a:lvl1pPr>
              <a:lnSpc>
                <a:spcPct val="100000"/>
              </a:lnSpc>
              <a:defRPr sz="3200" b="1">
                <a:latin typeface="Open Sans"/>
                <a:ea typeface="Open Sans"/>
                <a:cs typeface="Open Sans"/>
                <a:sym typeface="Open Sans"/>
              </a:defRPr>
            </a:lvl1pPr>
            <a:lvl2pPr marL="635000" indent="-635000">
              <a:lnSpc>
                <a:spcPct val="100000"/>
              </a:lnSpc>
              <a:spcBef>
                <a:spcPts val="1500"/>
              </a:spcBef>
              <a:buClr>
                <a:srgbClr val="B70D31"/>
              </a:buClr>
              <a:buSzPct val="150000"/>
              <a:buChar char="•"/>
              <a:defRPr sz="2800"/>
            </a:lvl2pPr>
            <a:lvl3pPr>
              <a:lnSpc>
                <a:spcPct val="100000"/>
              </a:lnSpc>
              <a:spcBef>
                <a:spcPts val="1900"/>
              </a:spcBef>
              <a:defRPr sz="2800"/>
            </a:lvl3pPr>
            <a:lvl4pPr>
              <a:lnSpc>
                <a:spcPct val="100000"/>
              </a:lnSpc>
              <a:spcBef>
                <a:spcPts val="1900"/>
              </a:spcBef>
              <a:defRPr sz="2800"/>
            </a:lvl4pPr>
            <a:lvl5pPr>
              <a:lnSpc>
                <a:spcPct val="100000"/>
              </a:lnSpc>
              <a:spcBef>
                <a:spcPts val="1900"/>
              </a:spcBef>
              <a:defRPr sz="2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9" name="Rectangle"/>
          <p:cNvSpPr/>
          <p:nvPr/>
        </p:nvSpPr>
        <p:spPr>
          <a:xfrm>
            <a:off x="2349500" y="1778000"/>
            <a:ext cx="533400" cy="76200"/>
          </a:xfrm>
          <a:prstGeom prst="rect">
            <a:avLst/>
          </a:prstGeom>
          <a:solidFill>
            <a:srgbClr val="B70D31"/>
          </a:solidFill>
          <a:ln w="12700">
            <a:miter lim="400000"/>
          </a:ln>
        </p:spPr>
        <p:txBody>
          <a:bodyPr tIns="91439" bIns="91439" anchor="ctr"/>
          <a:lstStyle/>
          <a:p>
            <a:endParaRPr/>
          </a:p>
        </p:txBody>
      </p:sp>
      <p:pic>
        <p:nvPicPr>
          <p:cNvPr id="30" name="logo2018-mono-transparant.png" descr="logo2018-mono-transparant.png"/>
          <p:cNvPicPr>
            <a:picLocks noChangeAspect="1"/>
          </p:cNvPicPr>
          <p:nvPr/>
        </p:nvPicPr>
        <p:blipFill>
          <a:blip r:embed="rId2">
            <a:extLst/>
          </a:blip>
          <a:stretch>
            <a:fillRect/>
          </a:stretch>
        </p:blipFill>
        <p:spPr>
          <a:xfrm>
            <a:off x="15203289" y="3962796"/>
            <a:ext cx="5358607" cy="5358608"/>
          </a:xfrm>
          <a:prstGeom prst="rect">
            <a:avLst/>
          </a:prstGeom>
          <a:ln w="12700">
            <a:miter lim="400000"/>
          </a:ln>
        </p:spPr>
      </p:pic>
    </p:spTree>
    <p:extLst>
      <p:ext uri="{BB962C8B-B14F-4D97-AF65-F5344CB8AC3E}">
        <p14:creationId xmlns:p14="http://schemas.microsoft.com/office/powerpoint/2010/main" val="286745310"/>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TussenTitel">
    <p:bg>
      <p:bgPr>
        <a:blipFill dpi="0" rotWithShape="1">
          <a:blip r:embed="rId2" cstate="hqprint">
            <a:lum/>
            <a:extLst>
              <a:ext uri="{28A0092B-C50C-407E-A947-70E740481C1C}">
                <a14:useLocalDpi xmlns:a14="http://schemas.microsoft.com/office/drawing/2010/main"/>
              </a:ext>
            </a:extLst>
          </a:blip>
          <a:srcRect/>
          <a:stretch>
            <a:fillRect l="-6000" r="-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89001" y="3972964"/>
            <a:ext cx="21105378" cy="3592864"/>
          </a:xfrm>
          <a:prstGeom prst="rect">
            <a:avLst/>
          </a:prstGeom>
        </p:spPr>
        <p:txBody>
          <a:bodyPr anchor="ctr" anchorCtr="0"/>
          <a:lstStyle>
            <a:lvl1pPr>
              <a:defRPr sz="7200" b="0" i="0" cap="all" baseline="0">
                <a:solidFill>
                  <a:schemeClr val="bg1"/>
                </a:solidFill>
                <a:latin typeface="Gotham Bold" charset="0"/>
              </a:defRPr>
            </a:lvl1pPr>
          </a:lstStyle>
          <a:p>
            <a:r>
              <a:rPr lang="nl-NL" dirty="0"/>
              <a:t>Hier dan een titel van een hoofdstuk</a:t>
            </a:r>
            <a:endParaRPr lang="en-US" dirty="0"/>
          </a:p>
        </p:txBody>
      </p:sp>
      <p:pic>
        <p:nvPicPr>
          <p:cNvPr id="5" name="Picture 4">
            <a:extLst>
              <a:ext uri="{FF2B5EF4-FFF2-40B4-BE49-F238E27FC236}">
                <a16:creationId xmlns:a16="http://schemas.microsoft.com/office/drawing/2014/main" id="{58D3B0AE-CF6A-42EC-88A7-3555FD294630}"/>
              </a:ext>
            </a:extLst>
          </p:cNvPr>
          <p:cNvPicPr>
            <a:picLocks noChangeAspect="1"/>
          </p:cNvPicPr>
          <p:nvPr userDrawn="1"/>
        </p:nvPicPr>
        <p:blipFill>
          <a:blip r:embed="rId3"/>
          <a:stretch>
            <a:fillRect/>
          </a:stretch>
        </p:blipFill>
        <p:spPr>
          <a:xfrm>
            <a:off x="16345913" y="10556322"/>
            <a:ext cx="7410234" cy="2717232"/>
          </a:xfrm>
          <a:prstGeom prst="rect">
            <a:avLst/>
          </a:prstGeom>
        </p:spPr>
      </p:pic>
    </p:spTree>
    <p:extLst>
      <p:ext uri="{BB962C8B-B14F-4D97-AF65-F5344CB8AC3E}">
        <p14:creationId xmlns:p14="http://schemas.microsoft.com/office/powerpoint/2010/main" val="2862318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reserve="1">
  <p:cSld name="Chapter Red">
    <p:bg>
      <p:bgPr>
        <a:solidFill>
          <a:srgbClr val="B70D31"/>
        </a:solidFill>
        <a:effectLst/>
      </p:bgPr>
    </p:bg>
    <p:spTree>
      <p:nvGrpSpPr>
        <p:cNvPr id="1" name=""/>
        <p:cNvGrpSpPr/>
        <p:nvPr/>
      </p:nvGrpSpPr>
      <p:grpSpPr>
        <a:xfrm>
          <a:off x="0" y="0"/>
          <a:ext cx="0" cy="0"/>
          <a:chOff x="0" y="0"/>
          <a:chExt cx="0" cy="0"/>
        </a:xfrm>
      </p:grpSpPr>
      <p:sp>
        <p:nvSpPr>
          <p:cNvPr id="38" name="Title Text"/>
          <p:cNvSpPr txBox="1">
            <a:spLocks noGrp="1"/>
          </p:cNvSpPr>
          <p:nvPr>
            <p:ph type="title"/>
          </p:nvPr>
        </p:nvSpPr>
        <p:spPr>
          <a:xfrm>
            <a:off x="2209800" y="1866900"/>
            <a:ext cx="19951700" cy="2158704"/>
          </a:xfrm>
          <a:prstGeom prst="rect">
            <a:avLst/>
          </a:prstGeom>
        </p:spPr>
        <p:txBody>
          <a:bodyPr anchor="t"/>
          <a:lstStyle>
            <a:lvl1pPr>
              <a:defRPr sz="10800">
                <a:solidFill>
                  <a:srgbClr val="FFFFFF"/>
                </a:solidFill>
                <a:latin typeface="Ubuntu"/>
                <a:ea typeface="Ubuntu"/>
                <a:cs typeface="Ubuntu"/>
                <a:sym typeface="Ubuntu"/>
              </a:defRPr>
            </a:lvl1pPr>
          </a:lstStyle>
          <a:p>
            <a:r>
              <a:rPr lang="en-US"/>
              <a:t>Click to edit Master title style</a:t>
            </a:r>
            <a:endParaRPr/>
          </a:p>
        </p:txBody>
      </p:sp>
      <p:sp>
        <p:nvSpPr>
          <p:cNvPr id="39" name="Body Level One…"/>
          <p:cNvSpPr txBox="1">
            <a:spLocks noGrp="1"/>
          </p:cNvSpPr>
          <p:nvPr>
            <p:ph type="body" idx="1"/>
          </p:nvPr>
        </p:nvSpPr>
        <p:spPr>
          <a:xfrm>
            <a:off x="2209800" y="4064000"/>
            <a:ext cx="19964400" cy="7839771"/>
          </a:xfrm>
          <a:prstGeom prst="rect">
            <a:avLst/>
          </a:prstGeom>
        </p:spPr>
        <p:txBody>
          <a:bodyPr/>
          <a:lstStyle>
            <a:lvl1pPr>
              <a:lnSpc>
                <a:spcPct val="100000"/>
              </a:lnSpc>
              <a:spcBef>
                <a:spcPts val="1900"/>
              </a:spcBef>
              <a:defRPr>
                <a:solidFill>
                  <a:srgbClr val="FFFFFF"/>
                </a:solidFill>
              </a:defRPr>
            </a:lvl1pPr>
            <a:lvl2pPr marL="635000" indent="-635000">
              <a:lnSpc>
                <a:spcPct val="100000"/>
              </a:lnSpc>
              <a:spcBef>
                <a:spcPts val="1900"/>
              </a:spcBef>
              <a:buClr>
                <a:srgbClr val="FFFFFF"/>
              </a:buClr>
              <a:buSzPct val="150000"/>
              <a:buChar char="•"/>
              <a:defRPr>
                <a:solidFill>
                  <a:srgbClr val="FFFFFF"/>
                </a:solidFill>
              </a:defRPr>
            </a:lvl2pPr>
            <a:lvl3pPr>
              <a:lnSpc>
                <a:spcPct val="100000"/>
              </a:lnSpc>
              <a:spcBef>
                <a:spcPts val="1900"/>
              </a:spcBef>
              <a:defRPr>
                <a:solidFill>
                  <a:srgbClr val="FFFFFF"/>
                </a:solidFill>
              </a:defRPr>
            </a:lvl3pPr>
            <a:lvl4pPr>
              <a:lnSpc>
                <a:spcPct val="100000"/>
              </a:lnSpc>
              <a:spcBef>
                <a:spcPts val="1900"/>
              </a:spcBef>
              <a:defRPr>
                <a:solidFill>
                  <a:srgbClr val="FFFFFF"/>
                </a:solidFill>
              </a:defRPr>
            </a:lvl4pPr>
            <a:lvl5pPr>
              <a:lnSpc>
                <a:spcPct val="100000"/>
              </a:lnSpc>
              <a:spcBef>
                <a:spcPts val="1900"/>
              </a:spcBef>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0" name="Rectangle"/>
          <p:cNvSpPr/>
          <p:nvPr/>
        </p:nvSpPr>
        <p:spPr>
          <a:xfrm>
            <a:off x="2349500" y="1778000"/>
            <a:ext cx="660400" cy="76200"/>
          </a:xfrm>
          <a:prstGeom prst="rect">
            <a:avLst/>
          </a:prstGeom>
          <a:solidFill>
            <a:srgbClr val="FFFFFF"/>
          </a:solidFill>
          <a:ln w="12700">
            <a:miter lim="400000"/>
          </a:ln>
        </p:spPr>
        <p:txBody>
          <a:bodyPr tIns="91439" bIns="91439" anchor="ctr"/>
          <a:lstStyle/>
          <a:p>
            <a:endParaRPr/>
          </a:p>
        </p:txBody>
      </p:sp>
      <p:sp>
        <p:nvSpPr>
          <p:cNvPr id="41" name="Slide Number"/>
          <p:cNvSpPr txBox="1">
            <a:spLocks noGrp="1"/>
          </p:cNvSpPr>
          <p:nvPr>
            <p:ph type="sldNum" sz="quarter" idx="2"/>
          </p:nvPr>
        </p:nvSpPr>
        <p:spPr>
          <a:xfrm>
            <a:off x="2209800" y="12344400"/>
            <a:ext cx="5689600" cy="736601"/>
          </a:xfrm>
          <a:prstGeom prst="rect">
            <a:avLst/>
          </a:prstGeom>
        </p:spPr>
        <p:txBody>
          <a:bodyPr/>
          <a:lstStyle>
            <a:lvl1pPr algn="l">
              <a:defRPr>
                <a:solidFill>
                  <a:srgbClr val="FFFFFF"/>
                </a:solidFill>
                <a:latin typeface="OpenSans-Regular"/>
                <a:ea typeface="OpenSans-Regular"/>
                <a:cs typeface="OpenSans-Regular"/>
                <a:sym typeface="OpenSans-Regular"/>
              </a:defRPr>
            </a:lvl1pPr>
          </a:lstStyle>
          <a:p>
            <a:fld id="{86CB4B4D-7CA3-9044-876B-883B54F8677D}" type="slidenum">
              <a:t>‹#›</a:t>
            </a:fld>
            <a:endParaRPr/>
          </a:p>
        </p:txBody>
      </p:sp>
      <p:pic>
        <p:nvPicPr>
          <p:cNvPr id="42" name="logo_wit.pdf" descr="logo_wit.pdf"/>
          <p:cNvPicPr>
            <a:picLocks noChangeAspect="1"/>
          </p:cNvPicPr>
          <p:nvPr/>
        </p:nvPicPr>
        <p:blipFill>
          <a:blip r:embed="rId2">
            <a:extLst/>
          </a:blip>
          <a:stretch>
            <a:fillRect/>
          </a:stretch>
        </p:blipFill>
        <p:spPr>
          <a:xfrm>
            <a:off x="21717000" y="12230100"/>
            <a:ext cx="1905000" cy="723900"/>
          </a:xfrm>
          <a:prstGeom prst="rect">
            <a:avLst/>
          </a:prstGeom>
          <a:ln w="12700">
            <a:miter lim="400000"/>
          </a:ln>
        </p:spPr>
      </p:pic>
      <p:pic>
        <p:nvPicPr>
          <p:cNvPr id="43" name="hook.pdf" descr="hook.pdf"/>
          <p:cNvPicPr>
            <a:picLocks noChangeAspect="1"/>
          </p:cNvPicPr>
          <p:nvPr/>
        </p:nvPicPr>
        <p:blipFill>
          <a:blip r:embed="rId3">
            <a:alphaModFix amt="50000"/>
            <a:extLst/>
          </a:blip>
          <a:stretch>
            <a:fillRect/>
          </a:stretch>
        </p:blipFill>
        <p:spPr>
          <a:xfrm>
            <a:off x="17971889" y="1500535"/>
            <a:ext cx="4013201" cy="12458701"/>
          </a:xfrm>
          <a:prstGeom prst="rect">
            <a:avLst/>
          </a:prstGeom>
          <a:ln w="12700">
            <a:miter lim="400000"/>
          </a:ln>
        </p:spPr>
      </p:pic>
    </p:spTree>
    <p:extLst>
      <p:ext uri="{BB962C8B-B14F-4D97-AF65-F5344CB8AC3E}">
        <p14:creationId xmlns:p14="http://schemas.microsoft.com/office/powerpoint/2010/main" val="3512372727"/>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reserve="1">
  <p:cSld name="Chapter Blue">
    <p:bg>
      <p:bgPr>
        <a:solidFill>
          <a:srgbClr val="00B1C8"/>
        </a:solidFill>
        <a:effectLst/>
      </p:bgPr>
    </p:bg>
    <p:spTree>
      <p:nvGrpSpPr>
        <p:cNvPr id="1" name=""/>
        <p:cNvGrpSpPr/>
        <p:nvPr/>
      </p:nvGrpSpPr>
      <p:grpSpPr>
        <a:xfrm>
          <a:off x="0" y="0"/>
          <a:ext cx="0" cy="0"/>
          <a:chOff x="0" y="0"/>
          <a:chExt cx="0" cy="0"/>
        </a:xfrm>
      </p:grpSpPr>
      <p:sp>
        <p:nvSpPr>
          <p:cNvPr id="50" name="Title Text"/>
          <p:cNvSpPr txBox="1">
            <a:spLocks noGrp="1"/>
          </p:cNvSpPr>
          <p:nvPr>
            <p:ph type="title"/>
          </p:nvPr>
        </p:nvSpPr>
        <p:spPr>
          <a:xfrm>
            <a:off x="2209800" y="1866900"/>
            <a:ext cx="19951700" cy="2159000"/>
          </a:xfrm>
          <a:prstGeom prst="rect">
            <a:avLst/>
          </a:prstGeom>
        </p:spPr>
        <p:txBody>
          <a:bodyPr anchor="t"/>
          <a:lstStyle>
            <a:lvl1pPr>
              <a:defRPr sz="10800">
                <a:solidFill>
                  <a:srgbClr val="FFFFFF"/>
                </a:solidFill>
                <a:latin typeface="Ubuntu"/>
                <a:ea typeface="Ubuntu"/>
                <a:cs typeface="Ubuntu"/>
                <a:sym typeface="Ubuntu"/>
              </a:defRPr>
            </a:lvl1pPr>
          </a:lstStyle>
          <a:p>
            <a:r>
              <a:rPr lang="en-US"/>
              <a:t>Click to edit Master title style</a:t>
            </a:r>
            <a:endParaRPr/>
          </a:p>
        </p:txBody>
      </p:sp>
      <p:sp>
        <p:nvSpPr>
          <p:cNvPr id="51" name="Body Level One…"/>
          <p:cNvSpPr txBox="1">
            <a:spLocks noGrp="1"/>
          </p:cNvSpPr>
          <p:nvPr>
            <p:ph type="body" idx="1"/>
          </p:nvPr>
        </p:nvSpPr>
        <p:spPr>
          <a:xfrm>
            <a:off x="2209800" y="4064000"/>
            <a:ext cx="19964400" cy="7839771"/>
          </a:xfrm>
          <a:prstGeom prst="rect">
            <a:avLst/>
          </a:prstGeom>
        </p:spPr>
        <p:txBody>
          <a:bodyPr/>
          <a:lstStyle>
            <a:lvl1pPr>
              <a:lnSpc>
                <a:spcPct val="100000"/>
              </a:lnSpc>
              <a:spcBef>
                <a:spcPts val="1900"/>
              </a:spcBef>
              <a:defRPr>
                <a:solidFill>
                  <a:srgbClr val="FFFFFF"/>
                </a:solidFill>
              </a:defRPr>
            </a:lvl1pPr>
            <a:lvl2pPr marL="635000" indent="-635000">
              <a:lnSpc>
                <a:spcPct val="100000"/>
              </a:lnSpc>
              <a:spcBef>
                <a:spcPts val="1900"/>
              </a:spcBef>
              <a:buClr>
                <a:srgbClr val="FFFFFF"/>
              </a:buClr>
              <a:buSzPct val="150000"/>
              <a:buChar char="•"/>
              <a:defRPr>
                <a:solidFill>
                  <a:srgbClr val="FFFFFF"/>
                </a:solidFill>
              </a:defRPr>
            </a:lvl2pPr>
            <a:lvl3pPr>
              <a:lnSpc>
                <a:spcPct val="100000"/>
              </a:lnSpc>
              <a:spcBef>
                <a:spcPts val="1900"/>
              </a:spcBef>
              <a:defRPr>
                <a:solidFill>
                  <a:srgbClr val="FFFFFF"/>
                </a:solidFill>
              </a:defRPr>
            </a:lvl3pPr>
            <a:lvl4pPr>
              <a:lnSpc>
                <a:spcPct val="100000"/>
              </a:lnSpc>
              <a:spcBef>
                <a:spcPts val="1900"/>
              </a:spcBef>
              <a:defRPr>
                <a:solidFill>
                  <a:srgbClr val="FFFFFF"/>
                </a:solidFill>
              </a:defRPr>
            </a:lvl4pPr>
            <a:lvl5pPr>
              <a:lnSpc>
                <a:spcPct val="100000"/>
              </a:lnSpc>
              <a:spcBef>
                <a:spcPts val="1900"/>
              </a:spcBef>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2" name="Rectangle"/>
          <p:cNvSpPr/>
          <p:nvPr/>
        </p:nvSpPr>
        <p:spPr>
          <a:xfrm>
            <a:off x="2349500" y="1778000"/>
            <a:ext cx="660400" cy="76200"/>
          </a:xfrm>
          <a:prstGeom prst="rect">
            <a:avLst/>
          </a:prstGeom>
          <a:solidFill>
            <a:srgbClr val="FFFFFF"/>
          </a:solidFill>
          <a:ln w="12700">
            <a:miter lim="400000"/>
          </a:ln>
        </p:spPr>
        <p:txBody>
          <a:bodyPr tIns="91439" bIns="91439" anchor="ctr"/>
          <a:lstStyle/>
          <a:p>
            <a:endParaRPr/>
          </a:p>
        </p:txBody>
      </p:sp>
      <p:sp>
        <p:nvSpPr>
          <p:cNvPr id="53" name="Slide Number"/>
          <p:cNvSpPr txBox="1">
            <a:spLocks noGrp="1"/>
          </p:cNvSpPr>
          <p:nvPr>
            <p:ph type="sldNum" sz="quarter" idx="2"/>
          </p:nvPr>
        </p:nvSpPr>
        <p:spPr>
          <a:xfrm>
            <a:off x="2209800" y="12344400"/>
            <a:ext cx="5689600" cy="736601"/>
          </a:xfrm>
          <a:prstGeom prst="rect">
            <a:avLst/>
          </a:prstGeom>
        </p:spPr>
        <p:txBody>
          <a:bodyPr/>
          <a:lstStyle>
            <a:lvl1pPr algn="l">
              <a:defRPr>
                <a:solidFill>
                  <a:srgbClr val="FFFFFF"/>
                </a:solidFill>
                <a:latin typeface="OpenSans-Regular"/>
                <a:ea typeface="OpenSans-Regular"/>
                <a:cs typeface="OpenSans-Regular"/>
                <a:sym typeface="OpenSans-Regular"/>
              </a:defRPr>
            </a:lvl1pPr>
          </a:lstStyle>
          <a:p>
            <a:fld id="{86CB4B4D-7CA3-9044-876B-883B54F8677D}" type="slidenum">
              <a:t>‹#›</a:t>
            </a:fld>
            <a:endParaRPr/>
          </a:p>
        </p:txBody>
      </p:sp>
      <p:pic>
        <p:nvPicPr>
          <p:cNvPr id="54" name="logo_wit.pdf" descr="logo_wit.pdf"/>
          <p:cNvPicPr>
            <a:picLocks noChangeAspect="1"/>
          </p:cNvPicPr>
          <p:nvPr/>
        </p:nvPicPr>
        <p:blipFill>
          <a:blip r:embed="rId2">
            <a:extLst/>
          </a:blip>
          <a:stretch>
            <a:fillRect/>
          </a:stretch>
        </p:blipFill>
        <p:spPr>
          <a:xfrm>
            <a:off x="21717000" y="12230100"/>
            <a:ext cx="1905000" cy="723900"/>
          </a:xfrm>
          <a:prstGeom prst="rect">
            <a:avLst/>
          </a:prstGeom>
          <a:ln w="12700">
            <a:miter lim="400000"/>
          </a:ln>
        </p:spPr>
      </p:pic>
      <p:pic>
        <p:nvPicPr>
          <p:cNvPr id="55" name="hook.pdf" descr="hook.pdf"/>
          <p:cNvPicPr>
            <a:picLocks noChangeAspect="1"/>
          </p:cNvPicPr>
          <p:nvPr/>
        </p:nvPicPr>
        <p:blipFill>
          <a:blip r:embed="rId3">
            <a:alphaModFix amt="50000"/>
            <a:extLst/>
          </a:blip>
          <a:stretch>
            <a:fillRect/>
          </a:stretch>
        </p:blipFill>
        <p:spPr>
          <a:xfrm>
            <a:off x="17971889" y="1500535"/>
            <a:ext cx="4013201" cy="12458701"/>
          </a:xfrm>
          <a:prstGeom prst="rect">
            <a:avLst/>
          </a:prstGeom>
          <a:ln w="12700">
            <a:miter lim="400000"/>
          </a:ln>
        </p:spPr>
      </p:pic>
    </p:spTree>
    <p:extLst>
      <p:ext uri="{BB962C8B-B14F-4D97-AF65-F5344CB8AC3E}">
        <p14:creationId xmlns:p14="http://schemas.microsoft.com/office/powerpoint/2010/main" val="1006453242"/>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reserve="1">
  <p:cSld name="Chapter Orange">
    <p:bg>
      <p:bgPr>
        <a:solidFill>
          <a:srgbClr val="EF9A1E"/>
        </a:solidFill>
        <a:effectLst/>
      </p:bgPr>
    </p:bg>
    <p:spTree>
      <p:nvGrpSpPr>
        <p:cNvPr id="1" name=""/>
        <p:cNvGrpSpPr/>
        <p:nvPr/>
      </p:nvGrpSpPr>
      <p:grpSpPr>
        <a:xfrm>
          <a:off x="0" y="0"/>
          <a:ext cx="0" cy="0"/>
          <a:chOff x="0" y="0"/>
          <a:chExt cx="0" cy="0"/>
        </a:xfrm>
      </p:grpSpPr>
      <p:sp>
        <p:nvSpPr>
          <p:cNvPr id="62" name="Title Text"/>
          <p:cNvSpPr txBox="1">
            <a:spLocks noGrp="1"/>
          </p:cNvSpPr>
          <p:nvPr>
            <p:ph type="title"/>
          </p:nvPr>
        </p:nvSpPr>
        <p:spPr>
          <a:xfrm>
            <a:off x="2209800" y="1866900"/>
            <a:ext cx="19951700" cy="2159000"/>
          </a:xfrm>
          <a:prstGeom prst="rect">
            <a:avLst/>
          </a:prstGeom>
        </p:spPr>
        <p:txBody>
          <a:bodyPr anchor="t"/>
          <a:lstStyle>
            <a:lvl1pPr>
              <a:defRPr sz="10800">
                <a:solidFill>
                  <a:srgbClr val="FFFFFF"/>
                </a:solidFill>
                <a:latin typeface="Ubuntu"/>
                <a:ea typeface="Ubuntu"/>
                <a:cs typeface="Ubuntu"/>
                <a:sym typeface="Ubuntu"/>
              </a:defRPr>
            </a:lvl1pPr>
          </a:lstStyle>
          <a:p>
            <a:r>
              <a:rPr lang="en-US"/>
              <a:t>Click to edit Master title style</a:t>
            </a:r>
            <a:endParaRPr/>
          </a:p>
        </p:txBody>
      </p:sp>
      <p:sp>
        <p:nvSpPr>
          <p:cNvPr id="63" name="Body Level One…"/>
          <p:cNvSpPr txBox="1">
            <a:spLocks noGrp="1"/>
          </p:cNvSpPr>
          <p:nvPr>
            <p:ph type="body" idx="1"/>
          </p:nvPr>
        </p:nvSpPr>
        <p:spPr>
          <a:xfrm>
            <a:off x="2209800" y="4064000"/>
            <a:ext cx="19964400" cy="7839771"/>
          </a:xfrm>
          <a:prstGeom prst="rect">
            <a:avLst/>
          </a:prstGeom>
        </p:spPr>
        <p:txBody>
          <a:bodyPr/>
          <a:lstStyle>
            <a:lvl1pPr>
              <a:lnSpc>
                <a:spcPct val="100000"/>
              </a:lnSpc>
              <a:spcBef>
                <a:spcPts val="1900"/>
              </a:spcBef>
              <a:defRPr>
                <a:solidFill>
                  <a:srgbClr val="FFFFFF"/>
                </a:solidFill>
              </a:defRPr>
            </a:lvl1pPr>
            <a:lvl2pPr marL="635000" indent="-635000">
              <a:lnSpc>
                <a:spcPct val="100000"/>
              </a:lnSpc>
              <a:spcBef>
                <a:spcPts val="1900"/>
              </a:spcBef>
              <a:buClr>
                <a:srgbClr val="FFFFFF"/>
              </a:buClr>
              <a:buSzPct val="150000"/>
              <a:buChar char="•"/>
              <a:defRPr>
                <a:solidFill>
                  <a:srgbClr val="FFFFFF"/>
                </a:solidFill>
              </a:defRPr>
            </a:lvl2pPr>
            <a:lvl3pPr>
              <a:lnSpc>
                <a:spcPct val="100000"/>
              </a:lnSpc>
              <a:spcBef>
                <a:spcPts val="1900"/>
              </a:spcBef>
              <a:defRPr>
                <a:solidFill>
                  <a:srgbClr val="FFFFFF"/>
                </a:solidFill>
              </a:defRPr>
            </a:lvl3pPr>
            <a:lvl4pPr>
              <a:lnSpc>
                <a:spcPct val="100000"/>
              </a:lnSpc>
              <a:spcBef>
                <a:spcPts val="1900"/>
              </a:spcBef>
              <a:defRPr>
                <a:solidFill>
                  <a:srgbClr val="FFFFFF"/>
                </a:solidFill>
              </a:defRPr>
            </a:lvl4pPr>
            <a:lvl5pPr>
              <a:lnSpc>
                <a:spcPct val="100000"/>
              </a:lnSpc>
              <a:spcBef>
                <a:spcPts val="1900"/>
              </a:spcBef>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4" name="Rectangle"/>
          <p:cNvSpPr/>
          <p:nvPr/>
        </p:nvSpPr>
        <p:spPr>
          <a:xfrm>
            <a:off x="2349500" y="1778000"/>
            <a:ext cx="660400" cy="76200"/>
          </a:xfrm>
          <a:prstGeom prst="rect">
            <a:avLst/>
          </a:prstGeom>
          <a:solidFill>
            <a:srgbClr val="FFFFFF"/>
          </a:solidFill>
          <a:ln w="12700">
            <a:miter lim="400000"/>
          </a:ln>
        </p:spPr>
        <p:txBody>
          <a:bodyPr tIns="91439" bIns="91439" anchor="ctr"/>
          <a:lstStyle/>
          <a:p>
            <a:endParaRPr/>
          </a:p>
        </p:txBody>
      </p:sp>
      <p:sp>
        <p:nvSpPr>
          <p:cNvPr id="65" name="Slide Number"/>
          <p:cNvSpPr txBox="1">
            <a:spLocks noGrp="1"/>
          </p:cNvSpPr>
          <p:nvPr>
            <p:ph type="sldNum" sz="quarter" idx="2"/>
          </p:nvPr>
        </p:nvSpPr>
        <p:spPr>
          <a:xfrm>
            <a:off x="2209800" y="12344400"/>
            <a:ext cx="5689600" cy="736601"/>
          </a:xfrm>
          <a:prstGeom prst="rect">
            <a:avLst/>
          </a:prstGeom>
        </p:spPr>
        <p:txBody>
          <a:bodyPr/>
          <a:lstStyle>
            <a:lvl1pPr algn="l">
              <a:defRPr>
                <a:solidFill>
                  <a:srgbClr val="FFFFFF"/>
                </a:solidFill>
                <a:latin typeface="OpenSans-Regular"/>
                <a:ea typeface="OpenSans-Regular"/>
                <a:cs typeface="OpenSans-Regular"/>
                <a:sym typeface="OpenSans-Regular"/>
              </a:defRPr>
            </a:lvl1pPr>
          </a:lstStyle>
          <a:p>
            <a:fld id="{86CB4B4D-7CA3-9044-876B-883B54F8677D}" type="slidenum">
              <a:t>‹#›</a:t>
            </a:fld>
            <a:endParaRPr/>
          </a:p>
        </p:txBody>
      </p:sp>
      <p:pic>
        <p:nvPicPr>
          <p:cNvPr id="66" name="logo_wit.pdf" descr="logo_wit.pdf"/>
          <p:cNvPicPr>
            <a:picLocks noChangeAspect="1"/>
          </p:cNvPicPr>
          <p:nvPr/>
        </p:nvPicPr>
        <p:blipFill>
          <a:blip r:embed="rId2">
            <a:extLst/>
          </a:blip>
          <a:stretch>
            <a:fillRect/>
          </a:stretch>
        </p:blipFill>
        <p:spPr>
          <a:xfrm>
            <a:off x="21717000" y="12230100"/>
            <a:ext cx="1905000" cy="723900"/>
          </a:xfrm>
          <a:prstGeom prst="rect">
            <a:avLst/>
          </a:prstGeom>
          <a:ln w="12700">
            <a:miter lim="400000"/>
          </a:ln>
        </p:spPr>
      </p:pic>
      <p:pic>
        <p:nvPicPr>
          <p:cNvPr id="67" name="hook.pdf" descr="hook.pdf"/>
          <p:cNvPicPr>
            <a:picLocks noChangeAspect="1"/>
          </p:cNvPicPr>
          <p:nvPr/>
        </p:nvPicPr>
        <p:blipFill>
          <a:blip r:embed="rId3">
            <a:alphaModFix amt="50000"/>
            <a:extLst/>
          </a:blip>
          <a:stretch>
            <a:fillRect/>
          </a:stretch>
        </p:blipFill>
        <p:spPr>
          <a:xfrm>
            <a:off x="17971889" y="1500535"/>
            <a:ext cx="4013201" cy="12458701"/>
          </a:xfrm>
          <a:prstGeom prst="rect">
            <a:avLst/>
          </a:prstGeom>
          <a:ln w="12700">
            <a:miter lim="400000"/>
          </a:ln>
        </p:spPr>
      </p:pic>
    </p:spTree>
    <p:extLst>
      <p:ext uri="{BB962C8B-B14F-4D97-AF65-F5344CB8AC3E}">
        <p14:creationId xmlns:p14="http://schemas.microsoft.com/office/powerpoint/2010/main" val="109594213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ext Small">
    <p:bg>
      <p:bgPr>
        <a:solidFill>
          <a:srgbClr val="F8F8F8"/>
        </a:solidFill>
        <a:effectLst/>
      </p:bgPr>
    </p:bg>
    <p:spTree>
      <p:nvGrpSpPr>
        <p:cNvPr id="1" name=""/>
        <p:cNvGrpSpPr/>
        <p:nvPr/>
      </p:nvGrpSpPr>
      <p:grpSpPr>
        <a:xfrm>
          <a:off x="0" y="0"/>
          <a:ext cx="0" cy="0"/>
          <a:chOff x="0" y="0"/>
          <a:chExt cx="0" cy="0"/>
        </a:xfrm>
      </p:grpSpPr>
      <p:sp>
        <p:nvSpPr>
          <p:cNvPr id="74" name="Rectangle"/>
          <p:cNvSpPr/>
          <p:nvPr/>
        </p:nvSpPr>
        <p:spPr>
          <a:xfrm>
            <a:off x="0" y="25400"/>
            <a:ext cx="10223500" cy="13716000"/>
          </a:xfrm>
          <a:prstGeom prst="rect">
            <a:avLst/>
          </a:prstGeom>
          <a:solidFill>
            <a:srgbClr val="FFFFFF"/>
          </a:solidFill>
          <a:ln w="12700">
            <a:miter lim="400000"/>
          </a:ln>
          <a:effectLst>
            <a:outerShdw blurRad="1016000" dir="5400000" rotWithShape="0">
              <a:srgbClr val="000000">
                <a:alpha val="10000"/>
              </a:srgbClr>
            </a:outerShdw>
          </a:effectLst>
        </p:spPr>
        <p:txBody>
          <a:bodyPr tIns="91439" bIns="91439" anchor="ctr"/>
          <a:lstStyle/>
          <a:p>
            <a:endParaRPr/>
          </a:p>
        </p:txBody>
      </p:sp>
      <p:sp>
        <p:nvSpPr>
          <p:cNvPr id="75" name="Title Text"/>
          <p:cNvSpPr txBox="1">
            <a:spLocks noGrp="1"/>
          </p:cNvSpPr>
          <p:nvPr>
            <p:ph type="title"/>
          </p:nvPr>
        </p:nvSpPr>
        <p:spPr>
          <a:xfrm>
            <a:off x="2209800" y="1866900"/>
            <a:ext cx="6311900" cy="1623121"/>
          </a:xfrm>
          <a:prstGeom prst="rect">
            <a:avLst/>
          </a:prstGeom>
        </p:spPr>
        <p:txBody>
          <a:bodyPr anchor="t"/>
          <a:lstStyle>
            <a:lvl1pPr>
              <a:defRPr>
                <a:latin typeface="Ubuntu"/>
                <a:ea typeface="Ubuntu"/>
                <a:cs typeface="Ubuntu"/>
                <a:sym typeface="Ubuntu"/>
              </a:defRPr>
            </a:lvl1pPr>
          </a:lstStyle>
          <a:p>
            <a:r>
              <a:rPr lang="en-US"/>
              <a:t>Click to edit Master title style</a:t>
            </a:r>
            <a:endParaRPr/>
          </a:p>
        </p:txBody>
      </p:sp>
      <p:sp>
        <p:nvSpPr>
          <p:cNvPr id="76" name="Body Level One…"/>
          <p:cNvSpPr txBox="1">
            <a:spLocks noGrp="1"/>
          </p:cNvSpPr>
          <p:nvPr>
            <p:ph type="body" sz="quarter" idx="1"/>
          </p:nvPr>
        </p:nvSpPr>
        <p:spPr>
          <a:xfrm>
            <a:off x="2209800" y="3683000"/>
            <a:ext cx="6350000" cy="8702676"/>
          </a:xfrm>
          <a:prstGeom prst="rect">
            <a:avLst/>
          </a:prstGeom>
        </p:spPr>
        <p:txBody>
          <a:bodyPr/>
          <a:lstStyle>
            <a:lvl1pPr>
              <a:lnSpc>
                <a:spcPct val="100000"/>
              </a:lnSpc>
              <a:spcBef>
                <a:spcPts val="1900"/>
              </a:spcBef>
            </a:lvl1pPr>
            <a:lvl2pPr marL="635000" indent="-635000">
              <a:lnSpc>
                <a:spcPct val="100000"/>
              </a:lnSpc>
              <a:spcBef>
                <a:spcPts val="1000"/>
              </a:spcBef>
              <a:buClr>
                <a:srgbClr val="B70D31"/>
              </a:buClr>
              <a:buSzPct val="150000"/>
              <a:buChar char="•"/>
            </a:lvl2pPr>
            <a:lvl3pPr marL="1193800" indent="-508000">
              <a:lnSpc>
                <a:spcPct val="100000"/>
              </a:lnSpc>
              <a:buSzPct val="150000"/>
              <a:buChar char="•"/>
            </a:lvl3pPr>
            <a:lvl4pPr>
              <a:lnSpc>
                <a:spcPct val="100000"/>
              </a:lnSpc>
              <a:spcBef>
                <a:spcPts val="1900"/>
              </a:spcBef>
            </a:lvl4pPr>
            <a:lvl5pPr>
              <a:lnSpc>
                <a:spcPct val="100000"/>
              </a:lnSpc>
              <a:spcBef>
                <a:spcPts val="1900"/>
              </a:spcBef>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7" name="Rectangle"/>
          <p:cNvSpPr/>
          <p:nvPr/>
        </p:nvSpPr>
        <p:spPr>
          <a:xfrm>
            <a:off x="2349500" y="1778000"/>
            <a:ext cx="533400" cy="76200"/>
          </a:xfrm>
          <a:prstGeom prst="rect">
            <a:avLst/>
          </a:prstGeom>
          <a:solidFill>
            <a:srgbClr val="B70D31"/>
          </a:solidFill>
          <a:ln w="12700">
            <a:miter lim="400000"/>
          </a:ln>
        </p:spPr>
        <p:txBody>
          <a:bodyPr tIns="91439" bIns="91439" anchor="ctr"/>
          <a:lstStyle/>
          <a:p>
            <a:endParaRPr/>
          </a:p>
        </p:txBody>
      </p:sp>
      <p:sp>
        <p:nvSpPr>
          <p:cNvPr id="78" name="Slide Number"/>
          <p:cNvSpPr txBox="1">
            <a:spLocks noGrp="1"/>
          </p:cNvSpPr>
          <p:nvPr>
            <p:ph type="sldNum" sz="quarter" idx="2"/>
          </p:nvPr>
        </p:nvSpPr>
        <p:spPr>
          <a:xfrm>
            <a:off x="2209800" y="12411710"/>
            <a:ext cx="762000" cy="601981"/>
          </a:xfrm>
          <a:prstGeom prst="rect">
            <a:avLst/>
          </a:prstGeom>
        </p:spPr>
        <p:txBody>
          <a:bodyPr wrap="square"/>
          <a:lstStyle>
            <a:lvl1pPr algn="l">
              <a:defRPr>
                <a:solidFill>
                  <a:srgbClr val="53535A"/>
                </a:solidFill>
                <a:latin typeface="OpenSans-Regular"/>
                <a:ea typeface="OpenSans-Regular"/>
                <a:cs typeface="OpenSans-Regular"/>
                <a:sym typeface="OpenSans-Regular"/>
              </a:defRPr>
            </a:lvl1pPr>
          </a:lstStyle>
          <a:p>
            <a:fld id="{86CB4B4D-7CA3-9044-876B-883B54F8677D}" type="slidenum">
              <a:t>‹#›</a:t>
            </a:fld>
            <a:endParaRPr/>
          </a:p>
        </p:txBody>
      </p:sp>
      <p:pic>
        <p:nvPicPr>
          <p:cNvPr id="79" name="logo2018_transparant.png" descr="logo2018_transparant.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21590000" y="11620500"/>
            <a:ext cx="2159000" cy="1389632"/>
          </a:xfrm>
          <a:prstGeom prst="rect">
            <a:avLst/>
          </a:prstGeom>
          <a:ln w="12700">
            <a:miter lim="400000"/>
          </a:ln>
        </p:spPr>
      </p:pic>
    </p:spTree>
    <p:extLst>
      <p:ext uri="{BB962C8B-B14F-4D97-AF65-F5344CB8AC3E}">
        <p14:creationId xmlns:p14="http://schemas.microsoft.com/office/powerpoint/2010/main" val="2687139308"/>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Text Middle">
    <p:bg>
      <p:bgPr>
        <a:solidFill>
          <a:srgbClr val="F8F8F8"/>
        </a:solidFill>
        <a:effectLst/>
      </p:bgPr>
    </p:bg>
    <p:spTree>
      <p:nvGrpSpPr>
        <p:cNvPr id="1" name=""/>
        <p:cNvGrpSpPr/>
        <p:nvPr/>
      </p:nvGrpSpPr>
      <p:grpSpPr>
        <a:xfrm>
          <a:off x="0" y="0"/>
          <a:ext cx="0" cy="0"/>
          <a:chOff x="0" y="0"/>
          <a:chExt cx="0" cy="0"/>
        </a:xfrm>
      </p:grpSpPr>
      <p:sp>
        <p:nvSpPr>
          <p:cNvPr id="86" name="Rectangle"/>
          <p:cNvSpPr/>
          <p:nvPr/>
        </p:nvSpPr>
        <p:spPr>
          <a:xfrm>
            <a:off x="0" y="25400"/>
            <a:ext cx="15875000" cy="13716000"/>
          </a:xfrm>
          <a:prstGeom prst="rect">
            <a:avLst/>
          </a:prstGeom>
          <a:solidFill>
            <a:srgbClr val="FFFFFF"/>
          </a:solidFill>
          <a:ln w="12700">
            <a:miter lim="400000"/>
          </a:ln>
          <a:effectLst>
            <a:outerShdw blurRad="1016000" dir="5400000" rotWithShape="0">
              <a:srgbClr val="000000">
                <a:alpha val="10000"/>
              </a:srgbClr>
            </a:outerShdw>
          </a:effectLst>
        </p:spPr>
        <p:txBody>
          <a:bodyPr tIns="91439" bIns="91439" anchor="ctr"/>
          <a:lstStyle/>
          <a:p>
            <a:endParaRPr/>
          </a:p>
        </p:txBody>
      </p:sp>
      <p:sp>
        <p:nvSpPr>
          <p:cNvPr id="87" name="Title Text"/>
          <p:cNvSpPr txBox="1">
            <a:spLocks noGrp="1"/>
          </p:cNvSpPr>
          <p:nvPr>
            <p:ph type="title"/>
          </p:nvPr>
        </p:nvSpPr>
        <p:spPr>
          <a:xfrm>
            <a:off x="2209800" y="1866900"/>
            <a:ext cx="12065000" cy="1623121"/>
          </a:xfrm>
          <a:prstGeom prst="rect">
            <a:avLst/>
          </a:prstGeom>
        </p:spPr>
        <p:txBody>
          <a:bodyPr anchor="t"/>
          <a:lstStyle>
            <a:lvl1pPr>
              <a:defRPr>
                <a:latin typeface="Ubuntu"/>
                <a:ea typeface="Ubuntu"/>
                <a:cs typeface="Ubuntu"/>
                <a:sym typeface="Ubuntu"/>
              </a:defRPr>
            </a:lvl1pPr>
          </a:lstStyle>
          <a:p>
            <a:r>
              <a:rPr lang="en-US"/>
              <a:t>Click to edit Master title style</a:t>
            </a:r>
            <a:endParaRPr/>
          </a:p>
        </p:txBody>
      </p:sp>
      <p:sp>
        <p:nvSpPr>
          <p:cNvPr id="88" name="Body Level One…"/>
          <p:cNvSpPr txBox="1">
            <a:spLocks noGrp="1"/>
          </p:cNvSpPr>
          <p:nvPr>
            <p:ph type="body" sz="half" idx="1"/>
          </p:nvPr>
        </p:nvSpPr>
        <p:spPr>
          <a:xfrm>
            <a:off x="2209800" y="3683000"/>
            <a:ext cx="12065000" cy="8702676"/>
          </a:xfrm>
          <a:prstGeom prst="rect">
            <a:avLst/>
          </a:prstGeom>
        </p:spPr>
        <p:txBody>
          <a:bodyPr/>
          <a:lstStyle>
            <a:lvl1pPr>
              <a:lnSpc>
                <a:spcPct val="100000"/>
              </a:lnSpc>
              <a:spcBef>
                <a:spcPts val="1900"/>
              </a:spcBef>
            </a:lvl1pPr>
            <a:lvl2pPr marL="635000" indent="-635000">
              <a:lnSpc>
                <a:spcPct val="100000"/>
              </a:lnSpc>
              <a:spcBef>
                <a:spcPts val="1000"/>
              </a:spcBef>
              <a:buClr>
                <a:srgbClr val="B70D31"/>
              </a:buClr>
              <a:buSzPct val="150000"/>
              <a:buChar char="•"/>
            </a:lvl2pPr>
            <a:lvl3pPr marL="1193800" indent="-508000">
              <a:lnSpc>
                <a:spcPct val="100000"/>
              </a:lnSpc>
              <a:buSzPct val="150000"/>
              <a:buChar char="•"/>
            </a:lvl3pPr>
            <a:lvl4pPr>
              <a:lnSpc>
                <a:spcPct val="100000"/>
              </a:lnSpc>
              <a:spcBef>
                <a:spcPts val="1900"/>
              </a:spcBef>
            </a:lvl4pPr>
            <a:lvl5pPr>
              <a:lnSpc>
                <a:spcPct val="100000"/>
              </a:lnSpc>
              <a:spcBef>
                <a:spcPts val="1900"/>
              </a:spcBef>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9" name="Rectangle"/>
          <p:cNvSpPr/>
          <p:nvPr/>
        </p:nvSpPr>
        <p:spPr>
          <a:xfrm>
            <a:off x="2349500" y="1778000"/>
            <a:ext cx="533400" cy="76200"/>
          </a:xfrm>
          <a:prstGeom prst="rect">
            <a:avLst/>
          </a:prstGeom>
          <a:solidFill>
            <a:srgbClr val="B70D31"/>
          </a:solidFill>
          <a:ln w="12700">
            <a:miter lim="400000"/>
          </a:ln>
        </p:spPr>
        <p:txBody>
          <a:bodyPr tIns="91439" bIns="91439" anchor="ctr"/>
          <a:lstStyle/>
          <a:p>
            <a:endParaRPr/>
          </a:p>
        </p:txBody>
      </p:sp>
      <p:sp>
        <p:nvSpPr>
          <p:cNvPr id="90" name="Slide Number"/>
          <p:cNvSpPr txBox="1">
            <a:spLocks noGrp="1"/>
          </p:cNvSpPr>
          <p:nvPr>
            <p:ph type="sldNum" sz="quarter" idx="2"/>
          </p:nvPr>
        </p:nvSpPr>
        <p:spPr>
          <a:xfrm>
            <a:off x="2209800" y="12411710"/>
            <a:ext cx="762000" cy="601981"/>
          </a:xfrm>
          <a:prstGeom prst="rect">
            <a:avLst/>
          </a:prstGeom>
        </p:spPr>
        <p:txBody>
          <a:bodyPr wrap="square"/>
          <a:lstStyle>
            <a:lvl1pPr algn="l">
              <a:defRPr>
                <a:solidFill>
                  <a:srgbClr val="53535A"/>
                </a:solidFill>
                <a:latin typeface="OpenSans-Regular"/>
                <a:ea typeface="OpenSans-Regular"/>
                <a:cs typeface="OpenSans-Regular"/>
                <a:sym typeface="OpenSans-Regular"/>
              </a:defRPr>
            </a:lvl1pPr>
          </a:lstStyle>
          <a:p>
            <a:fld id="{86CB4B4D-7CA3-9044-876B-883B54F8677D}" type="slidenum">
              <a:t>‹#›</a:t>
            </a:fld>
            <a:endParaRPr/>
          </a:p>
        </p:txBody>
      </p:sp>
      <p:pic>
        <p:nvPicPr>
          <p:cNvPr id="91" name="logo2018_transparant.png" descr="logo2018_transparant.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21590000" y="11620500"/>
            <a:ext cx="2159000" cy="1389632"/>
          </a:xfrm>
          <a:prstGeom prst="rect">
            <a:avLst/>
          </a:prstGeom>
          <a:ln w="12700">
            <a:miter lim="400000"/>
          </a:ln>
        </p:spPr>
      </p:pic>
    </p:spTree>
    <p:extLst>
      <p:ext uri="{BB962C8B-B14F-4D97-AF65-F5344CB8AC3E}">
        <p14:creationId xmlns:p14="http://schemas.microsoft.com/office/powerpoint/2010/main" val="3512660285"/>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Text Large">
    <p:bg>
      <p:bgPr>
        <a:solidFill>
          <a:srgbClr val="F8F8F8"/>
        </a:solidFill>
        <a:effectLst/>
      </p:bgPr>
    </p:bg>
    <p:spTree>
      <p:nvGrpSpPr>
        <p:cNvPr id="1" name=""/>
        <p:cNvGrpSpPr/>
        <p:nvPr/>
      </p:nvGrpSpPr>
      <p:grpSpPr>
        <a:xfrm>
          <a:off x="0" y="0"/>
          <a:ext cx="0" cy="0"/>
          <a:chOff x="0" y="0"/>
          <a:chExt cx="0" cy="0"/>
        </a:xfrm>
      </p:grpSpPr>
      <p:sp>
        <p:nvSpPr>
          <p:cNvPr id="98" name="Rectangle"/>
          <p:cNvSpPr/>
          <p:nvPr/>
        </p:nvSpPr>
        <p:spPr>
          <a:xfrm>
            <a:off x="0" y="25400"/>
            <a:ext cx="24384000" cy="11622187"/>
          </a:xfrm>
          <a:prstGeom prst="rect">
            <a:avLst/>
          </a:prstGeom>
          <a:solidFill>
            <a:srgbClr val="FFFFFF"/>
          </a:solidFill>
          <a:ln w="12700">
            <a:miter lim="400000"/>
          </a:ln>
          <a:effectLst>
            <a:outerShdw blurRad="1016000" dir="5400000" rotWithShape="0">
              <a:srgbClr val="000000">
                <a:alpha val="10000"/>
              </a:srgbClr>
            </a:outerShdw>
          </a:effectLst>
        </p:spPr>
        <p:txBody>
          <a:bodyPr tIns="91439" bIns="91439" anchor="ctr"/>
          <a:lstStyle/>
          <a:p>
            <a:endParaRPr/>
          </a:p>
        </p:txBody>
      </p:sp>
      <p:sp>
        <p:nvSpPr>
          <p:cNvPr id="99" name="Title Text"/>
          <p:cNvSpPr txBox="1">
            <a:spLocks noGrp="1"/>
          </p:cNvSpPr>
          <p:nvPr>
            <p:ph type="title"/>
          </p:nvPr>
        </p:nvSpPr>
        <p:spPr>
          <a:xfrm>
            <a:off x="2209800" y="1866900"/>
            <a:ext cx="19951700" cy="1623121"/>
          </a:xfrm>
          <a:prstGeom prst="rect">
            <a:avLst/>
          </a:prstGeom>
        </p:spPr>
        <p:txBody>
          <a:bodyPr anchor="t"/>
          <a:lstStyle>
            <a:lvl1pPr>
              <a:defRPr>
                <a:latin typeface="Ubuntu"/>
                <a:ea typeface="Ubuntu"/>
                <a:cs typeface="Ubuntu"/>
                <a:sym typeface="Ubuntu"/>
              </a:defRPr>
            </a:lvl1pPr>
          </a:lstStyle>
          <a:p>
            <a:r>
              <a:rPr lang="en-US"/>
              <a:t>Click to edit Master title style</a:t>
            </a:r>
            <a:endParaRPr/>
          </a:p>
        </p:txBody>
      </p:sp>
      <p:sp>
        <p:nvSpPr>
          <p:cNvPr id="100" name="Body Level One…"/>
          <p:cNvSpPr txBox="1">
            <a:spLocks noGrp="1"/>
          </p:cNvSpPr>
          <p:nvPr>
            <p:ph type="body" idx="1"/>
          </p:nvPr>
        </p:nvSpPr>
        <p:spPr>
          <a:xfrm>
            <a:off x="2209800" y="3683000"/>
            <a:ext cx="19964400" cy="7839771"/>
          </a:xfrm>
          <a:prstGeom prst="rect">
            <a:avLst/>
          </a:prstGeom>
        </p:spPr>
        <p:txBody>
          <a:bodyPr/>
          <a:lstStyle>
            <a:lvl1pPr>
              <a:lnSpc>
                <a:spcPct val="100000"/>
              </a:lnSpc>
              <a:spcBef>
                <a:spcPts val="1900"/>
              </a:spcBef>
            </a:lvl1pPr>
            <a:lvl2pPr marL="635000" indent="-635000">
              <a:lnSpc>
                <a:spcPct val="100000"/>
              </a:lnSpc>
              <a:buClr>
                <a:srgbClr val="B70D31"/>
              </a:buClr>
              <a:buSzPct val="150000"/>
              <a:buChar char="•"/>
            </a:lvl2pPr>
            <a:lvl3pPr marL="1193800" indent="-508000">
              <a:lnSpc>
                <a:spcPct val="100000"/>
              </a:lnSpc>
              <a:buSzPct val="150000"/>
              <a:buChar char="•"/>
            </a:lvl3pPr>
            <a:lvl4pPr>
              <a:lnSpc>
                <a:spcPct val="100000"/>
              </a:lnSpc>
              <a:spcBef>
                <a:spcPts val="1900"/>
              </a:spcBef>
            </a:lvl4pPr>
            <a:lvl5pPr>
              <a:lnSpc>
                <a:spcPct val="100000"/>
              </a:lnSpc>
              <a:spcBef>
                <a:spcPts val="1900"/>
              </a:spcBef>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01" name="Rectangle"/>
          <p:cNvSpPr/>
          <p:nvPr/>
        </p:nvSpPr>
        <p:spPr>
          <a:xfrm>
            <a:off x="2349500" y="1778000"/>
            <a:ext cx="533400" cy="76200"/>
          </a:xfrm>
          <a:prstGeom prst="rect">
            <a:avLst/>
          </a:prstGeom>
          <a:solidFill>
            <a:srgbClr val="B70D31"/>
          </a:solidFill>
          <a:ln w="12700">
            <a:miter lim="400000"/>
          </a:ln>
        </p:spPr>
        <p:txBody>
          <a:bodyPr tIns="91439" bIns="91439" anchor="ctr"/>
          <a:lstStyle/>
          <a:p>
            <a:endParaRPr/>
          </a:p>
        </p:txBody>
      </p:sp>
      <p:sp>
        <p:nvSpPr>
          <p:cNvPr id="102" name="Slide Number"/>
          <p:cNvSpPr txBox="1">
            <a:spLocks noGrp="1"/>
          </p:cNvSpPr>
          <p:nvPr>
            <p:ph type="sldNum" sz="quarter" idx="2"/>
          </p:nvPr>
        </p:nvSpPr>
        <p:spPr>
          <a:xfrm>
            <a:off x="2209800" y="12411710"/>
            <a:ext cx="762000" cy="601981"/>
          </a:xfrm>
          <a:prstGeom prst="rect">
            <a:avLst/>
          </a:prstGeom>
        </p:spPr>
        <p:txBody>
          <a:bodyPr wrap="square"/>
          <a:lstStyle>
            <a:lvl1pPr algn="l">
              <a:defRPr>
                <a:solidFill>
                  <a:srgbClr val="53535A"/>
                </a:solidFill>
                <a:latin typeface="OpenSans-Regular"/>
                <a:ea typeface="OpenSans-Regular"/>
                <a:cs typeface="OpenSans-Regular"/>
                <a:sym typeface="OpenSans-Regular"/>
              </a:defRPr>
            </a:lvl1pPr>
          </a:lstStyle>
          <a:p>
            <a:fld id="{86CB4B4D-7CA3-9044-876B-883B54F8677D}" type="slidenum">
              <a:t>‹#›</a:t>
            </a:fld>
            <a:endParaRPr/>
          </a:p>
        </p:txBody>
      </p:sp>
      <p:pic>
        <p:nvPicPr>
          <p:cNvPr id="103" name="logo2018_transparant.png" descr="logo2018_transparant.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21590000" y="11620500"/>
            <a:ext cx="2159000" cy="1389632"/>
          </a:xfrm>
          <a:prstGeom prst="rect">
            <a:avLst/>
          </a:prstGeom>
          <a:ln w="12700">
            <a:miter lim="400000"/>
          </a:ln>
        </p:spPr>
      </p:pic>
    </p:spTree>
    <p:extLst>
      <p:ext uri="{BB962C8B-B14F-4D97-AF65-F5344CB8AC3E}">
        <p14:creationId xmlns:p14="http://schemas.microsoft.com/office/powerpoint/2010/main" val="2042785782"/>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Image Frame">
    <p:spTree>
      <p:nvGrpSpPr>
        <p:cNvPr id="1" name=""/>
        <p:cNvGrpSpPr/>
        <p:nvPr/>
      </p:nvGrpSpPr>
      <p:grpSpPr>
        <a:xfrm>
          <a:off x="0" y="0"/>
          <a:ext cx="0" cy="0"/>
          <a:chOff x="0" y="0"/>
          <a:chExt cx="0" cy="0"/>
        </a:xfrm>
      </p:grpSpPr>
      <p:sp>
        <p:nvSpPr>
          <p:cNvPr id="110" name="Image"/>
          <p:cNvSpPr>
            <a:spLocks noGrp="1"/>
          </p:cNvSpPr>
          <p:nvPr>
            <p:ph type="pic" idx="13"/>
          </p:nvPr>
        </p:nvSpPr>
        <p:spPr>
          <a:xfrm>
            <a:off x="501650" y="511682"/>
            <a:ext cx="23368049" cy="12705164"/>
          </a:xfrm>
          <a:prstGeom prst="rect">
            <a:avLst/>
          </a:prstGeom>
          <a:ln w="12700"/>
          <a:effectLst>
            <a:outerShdw blurRad="1016000" dir="5400000" rotWithShape="0">
              <a:srgbClr val="000000">
                <a:alpha val="10000"/>
              </a:srgbClr>
            </a:outerShdw>
          </a:effectLst>
        </p:spPr>
        <p:txBody>
          <a:bodyPr tIns="45719" bIns="45719">
            <a:noAutofit/>
          </a:bodyPr>
          <a:lstStyle/>
          <a:p>
            <a:r>
              <a:rPr lang="en-US"/>
              <a:t>Click icon to add picture</a:t>
            </a:r>
            <a:endParaRPr/>
          </a:p>
        </p:txBody>
      </p:sp>
    </p:spTree>
    <p:extLst>
      <p:ext uri="{BB962C8B-B14F-4D97-AF65-F5344CB8AC3E}">
        <p14:creationId xmlns:p14="http://schemas.microsoft.com/office/powerpoint/2010/main" val="2576907330"/>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2" name="bg_framed.png" descr="bg_framed.png"/>
          <p:cNvPicPr>
            <a:picLocks noChangeAspect="1"/>
          </p:cNvPicPr>
          <p:nvPr/>
        </p:nvPicPr>
        <p:blipFill>
          <a:blip r:embed="rId22">
            <a:extLst/>
          </a:blip>
          <a:stretch>
            <a:fillRect/>
          </a:stretch>
        </p:blipFill>
        <p:spPr>
          <a:xfrm>
            <a:off x="0" y="0"/>
            <a:ext cx="24384000" cy="13716000"/>
          </a:xfrm>
          <a:prstGeom prst="rect">
            <a:avLst/>
          </a:prstGeom>
          <a:ln w="12700">
            <a:miter lim="400000"/>
          </a:ln>
        </p:spPr>
      </p:pic>
      <p:sp>
        <p:nvSpPr>
          <p:cNvPr id="3" name="Title Text"/>
          <p:cNvSpPr txBox="1">
            <a:spLocks noGrp="1"/>
          </p:cNvSpPr>
          <p:nvPr>
            <p:ph type="title"/>
          </p:nvPr>
        </p:nvSpPr>
        <p:spPr>
          <a:xfrm>
            <a:off x="1676400" y="730254"/>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normAutofit/>
          </a:bodyPr>
          <a:lstStyle/>
          <a:p>
            <a:r>
              <a:t>Title Text</a:t>
            </a:r>
          </a:p>
        </p:txBody>
      </p:sp>
      <p:sp>
        <p:nvSpPr>
          <p:cNvPr id="4" name="Body Level One…"/>
          <p:cNvSpPr txBox="1">
            <a:spLocks noGrp="1"/>
          </p:cNvSpPr>
          <p:nvPr>
            <p:ph type="body" idx="1"/>
          </p:nvPr>
        </p:nvSpPr>
        <p:spPr>
          <a:xfrm>
            <a:off x="1219200" y="3200400"/>
            <a:ext cx="21945600" cy="905192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11785600" y="12344400"/>
            <a:ext cx="5689600" cy="736601"/>
          </a:xfrm>
          <a:prstGeom prst="rect">
            <a:avLst/>
          </a:prstGeom>
          <a:ln w="25400">
            <a:miter lim="400000"/>
          </a:ln>
        </p:spPr>
        <p:txBody>
          <a:bodyPr wrap="none" tIns="91439" bIns="91439" anchor="ctr">
            <a:spAutoFit/>
          </a:bodyPr>
          <a:lstStyle>
            <a:lvl1pPr algn="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Lst>
  <p:transition spd="med"/>
  <p:hf hdr="0" ftr="0" dt="0"/>
  <p:txStyles>
    <p:titleStyle>
      <a:lvl1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1pPr>
      <a:lvl2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2pPr>
      <a:lvl3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3pPr>
      <a:lvl4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4pPr>
      <a:lvl5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5pPr>
      <a:lvl6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6pPr>
      <a:lvl7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7pPr>
      <a:lvl8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8pPr>
      <a:lvl9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9pPr>
    </p:titleStyle>
    <p:bodyStyle>
      <a:lvl1pPr marL="0" marR="0" indent="0" algn="l" defTabSz="1371600" rtl="0" eaLnBrk="1" latinLnBrk="0" hangingPunct="1">
        <a:lnSpc>
          <a:spcPct val="150000"/>
        </a:lnSpc>
        <a:spcBef>
          <a:spcPts val="2000"/>
        </a:spcBef>
        <a:spcAft>
          <a:spcPts val="0"/>
        </a:spcAft>
        <a:buClrTx/>
        <a:buSzTx/>
        <a:buFontTx/>
        <a:buNone/>
        <a:tabLst/>
        <a:defRPr sz="3600" b="0" i="0" u="none" strike="noStrike" cap="none" spc="0" baseline="0">
          <a:ln>
            <a:noFill/>
          </a:ln>
          <a:solidFill>
            <a:srgbClr val="53535A"/>
          </a:solidFill>
          <a:uFillTx/>
          <a:latin typeface="Open Sans Light"/>
          <a:ea typeface="Open Sans Light"/>
          <a:cs typeface="Open Sans Light"/>
          <a:sym typeface="Open Sans Light"/>
        </a:defRPr>
      </a:lvl1pPr>
      <a:lvl2pPr marL="0" marR="0" indent="342900" algn="l" defTabSz="1371600" rtl="0" eaLnBrk="1" latinLnBrk="0" hangingPunct="1">
        <a:lnSpc>
          <a:spcPct val="150000"/>
        </a:lnSpc>
        <a:spcBef>
          <a:spcPts val="2000"/>
        </a:spcBef>
        <a:spcAft>
          <a:spcPts val="0"/>
        </a:spcAft>
        <a:buClrTx/>
        <a:buSzTx/>
        <a:buFontTx/>
        <a:buNone/>
        <a:tabLst/>
        <a:defRPr sz="3600" b="0" i="0" u="none" strike="noStrike" cap="none" spc="0" baseline="0">
          <a:ln>
            <a:noFill/>
          </a:ln>
          <a:solidFill>
            <a:srgbClr val="53535A"/>
          </a:solidFill>
          <a:uFillTx/>
          <a:latin typeface="Open Sans Light"/>
          <a:ea typeface="Open Sans Light"/>
          <a:cs typeface="Open Sans Light"/>
          <a:sym typeface="Open Sans Light"/>
        </a:defRPr>
      </a:lvl2pPr>
      <a:lvl3pPr marL="0" marR="0" indent="685800" algn="l" defTabSz="1371600" rtl="0" eaLnBrk="1" latinLnBrk="0" hangingPunct="1">
        <a:lnSpc>
          <a:spcPct val="150000"/>
        </a:lnSpc>
        <a:spcBef>
          <a:spcPts val="2000"/>
        </a:spcBef>
        <a:spcAft>
          <a:spcPts val="0"/>
        </a:spcAft>
        <a:buClrTx/>
        <a:buSzTx/>
        <a:buFontTx/>
        <a:buNone/>
        <a:tabLst/>
        <a:defRPr sz="3600" b="0" i="0" u="none" strike="noStrike" cap="none" spc="0" baseline="0">
          <a:ln>
            <a:noFill/>
          </a:ln>
          <a:solidFill>
            <a:srgbClr val="53535A"/>
          </a:solidFill>
          <a:uFillTx/>
          <a:latin typeface="Open Sans Light"/>
          <a:ea typeface="Open Sans Light"/>
          <a:cs typeface="Open Sans Light"/>
          <a:sym typeface="Open Sans Light"/>
        </a:defRPr>
      </a:lvl3pPr>
      <a:lvl4pPr marL="0" marR="0" indent="1028700" algn="l" defTabSz="1371600" rtl="0" eaLnBrk="1" latinLnBrk="0" hangingPunct="1">
        <a:lnSpc>
          <a:spcPct val="150000"/>
        </a:lnSpc>
        <a:spcBef>
          <a:spcPts val="2000"/>
        </a:spcBef>
        <a:spcAft>
          <a:spcPts val="0"/>
        </a:spcAft>
        <a:buClrTx/>
        <a:buSzTx/>
        <a:buFontTx/>
        <a:buNone/>
        <a:tabLst/>
        <a:defRPr sz="3600" b="0" i="0" u="none" strike="noStrike" cap="none" spc="0" baseline="0">
          <a:ln>
            <a:noFill/>
          </a:ln>
          <a:solidFill>
            <a:srgbClr val="53535A"/>
          </a:solidFill>
          <a:uFillTx/>
          <a:latin typeface="Open Sans Light"/>
          <a:ea typeface="Open Sans Light"/>
          <a:cs typeface="Open Sans Light"/>
          <a:sym typeface="Open Sans Light"/>
        </a:defRPr>
      </a:lvl4pPr>
      <a:lvl5pPr marL="0" marR="0" indent="1371600" algn="l" defTabSz="1371600" rtl="0" eaLnBrk="1" latinLnBrk="0" hangingPunct="1">
        <a:lnSpc>
          <a:spcPct val="150000"/>
        </a:lnSpc>
        <a:spcBef>
          <a:spcPts val="2000"/>
        </a:spcBef>
        <a:spcAft>
          <a:spcPts val="0"/>
        </a:spcAft>
        <a:buClrTx/>
        <a:buSzTx/>
        <a:buFontTx/>
        <a:buNone/>
        <a:tabLst/>
        <a:defRPr sz="3600" b="0" i="0" u="none" strike="noStrike" cap="none" spc="0" baseline="0">
          <a:ln>
            <a:noFill/>
          </a:ln>
          <a:solidFill>
            <a:srgbClr val="53535A"/>
          </a:solidFill>
          <a:uFillTx/>
          <a:latin typeface="Open Sans Light"/>
          <a:ea typeface="Open Sans Light"/>
          <a:cs typeface="Open Sans Light"/>
          <a:sym typeface="Open Sans Light"/>
        </a:defRPr>
      </a:lvl5pPr>
      <a:lvl6pPr marL="2189284" marR="0" indent="-474784" algn="l" defTabSz="1371600" rtl="0" eaLnBrk="1" latinLnBrk="0" hangingPunct="1">
        <a:lnSpc>
          <a:spcPct val="150000"/>
        </a:lnSpc>
        <a:spcBef>
          <a:spcPts val="2000"/>
        </a:spcBef>
        <a:spcAft>
          <a:spcPts val="0"/>
        </a:spcAft>
        <a:buClrTx/>
        <a:buSzPct val="10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6pPr>
      <a:lvl7pPr marL="2532184" marR="0" indent="-474784" algn="l" defTabSz="1371600" rtl="0" eaLnBrk="1" latinLnBrk="0" hangingPunct="1">
        <a:lnSpc>
          <a:spcPct val="150000"/>
        </a:lnSpc>
        <a:spcBef>
          <a:spcPts val="2000"/>
        </a:spcBef>
        <a:spcAft>
          <a:spcPts val="0"/>
        </a:spcAft>
        <a:buClrTx/>
        <a:buSzPct val="10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7pPr>
      <a:lvl8pPr marL="2875084" marR="0" indent="-474784" algn="l" defTabSz="1371600" rtl="0" eaLnBrk="1" latinLnBrk="0" hangingPunct="1">
        <a:lnSpc>
          <a:spcPct val="150000"/>
        </a:lnSpc>
        <a:spcBef>
          <a:spcPts val="2000"/>
        </a:spcBef>
        <a:spcAft>
          <a:spcPts val="0"/>
        </a:spcAft>
        <a:buClrTx/>
        <a:buSzPct val="10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8pPr>
      <a:lvl9pPr marL="3217984" marR="0" indent="-474784" algn="l" defTabSz="1371600" rtl="0" eaLnBrk="1" latinLnBrk="0" hangingPunct="1">
        <a:lnSpc>
          <a:spcPct val="150000"/>
        </a:lnSpc>
        <a:spcBef>
          <a:spcPts val="2000"/>
        </a:spcBef>
        <a:spcAft>
          <a:spcPts val="0"/>
        </a:spcAft>
        <a:buClrTx/>
        <a:buSzPct val="10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9pPr>
    </p:bodyStyle>
    <p:otherStyle>
      <a:lvl1pPr marL="0" marR="0" indent="0" algn="r" defTabSz="18288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Calibri"/>
        </a:defRPr>
      </a:lvl1pPr>
      <a:lvl2pPr marL="0" marR="0" indent="457200" algn="r" defTabSz="18288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Calibri"/>
        </a:defRPr>
      </a:lvl2pPr>
      <a:lvl3pPr marL="0" marR="0" indent="914400" algn="r" defTabSz="18288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Calibri"/>
        </a:defRPr>
      </a:lvl3pPr>
      <a:lvl4pPr marL="0" marR="0" indent="1371600" algn="r" defTabSz="18288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Calibri"/>
        </a:defRPr>
      </a:lvl4pPr>
      <a:lvl5pPr marL="0" marR="0" indent="1828800" algn="r" defTabSz="18288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Calibri"/>
        </a:defRPr>
      </a:lvl5pPr>
      <a:lvl6pPr marL="0" marR="0" indent="2286000" algn="r" defTabSz="18288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Calibri"/>
        </a:defRPr>
      </a:lvl6pPr>
      <a:lvl7pPr marL="0" marR="0" indent="2743200" algn="r" defTabSz="18288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Calibri"/>
        </a:defRPr>
      </a:lvl7pPr>
      <a:lvl8pPr marL="0" marR="0" indent="3200400" algn="r" defTabSz="18288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Calibri"/>
        </a:defRPr>
      </a:lvl8pPr>
      <a:lvl9pPr marL="0" marR="0" indent="3657600" algn="r" defTabSz="18288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jpeg"/><Relationship Id="rId12" Type="http://schemas.openxmlformats.org/officeDocument/2006/relationships/image" Target="../media/image24.png"/><Relationship Id="rId2" Type="http://schemas.openxmlformats.org/officeDocument/2006/relationships/image" Target="../media/image14.jpeg"/><Relationship Id="rId1" Type="http://schemas.openxmlformats.org/officeDocument/2006/relationships/slideLayout" Target="../slideLayouts/slideLayout1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jpeg"/><Relationship Id="rId10" Type="http://schemas.openxmlformats.org/officeDocument/2006/relationships/image" Target="../media/image22.jpeg"/><Relationship Id="rId4" Type="http://schemas.openxmlformats.org/officeDocument/2006/relationships/image" Target="../media/image16.jpeg"/><Relationship Id="rId9"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19.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svg"/></Relationships>
</file>

<file path=ppt/slides/_rels/slide1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8.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26.png"/><Relationship Id="rId5" Type="http://schemas.openxmlformats.org/officeDocument/2006/relationships/hyperlink" Target="https://www.rickvandenbosch.net/" TargetMode="External"/><Relationship Id="rId4" Type="http://schemas.openxmlformats.org/officeDocument/2006/relationships/hyperlink" Target="https://www.twitter.com/rickvdbosch"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27.png"/></Relationships>
</file>

<file path=ppt/slides/_rels/slide60.xml.rels><?xml version="1.0" encoding="UTF-8" standalone="yes"?>
<Relationships xmlns="http://schemas.openxmlformats.org/package/2006/relationships"><Relationship Id="rId8" Type="http://schemas.openxmlformats.org/officeDocument/2006/relationships/hyperlink" Target="https://azure.microsoft.com/en-us/blog/" TargetMode="External"/><Relationship Id="rId3" Type="http://schemas.openxmlformats.org/officeDocument/2006/relationships/hyperlink" Target="https://github.com/Azure-Samples/data-lake-store-adls-dot-net-samples" TargetMode="External"/><Relationship Id="rId7" Type="http://schemas.openxmlformats.org/officeDocument/2006/relationships/hyperlink" Target="https://docs.microsoft.com/en-us/azure/hdinsight/hadoop/apache-hadoop-linux-tutorial-get-started" TargetMode="External"/><Relationship Id="rId2" Type="http://schemas.openxmlformats.org/officeDocument/2006/relationships/hyperlink" Target="https://github.com/Azure-Samples/data-lake-store-adls-dot-net-get-started/tree/master/AdlsSDKGettingStarted" TargetMode="External"/><Relationship Id="rId1" Type="http://schemas.openxmlformats.org/officeDocument/2006/relationships/slideLayout" Target="../slideLayouts/slideLayout8.xml"/><Relationship Id="rId6" Type="http://schemas.openxmlformats.org/officeDocument/2006/relationships/hyperlink" Target="https://github.com/betabitnl/Data-Lake-Example" TargetMode="External"/><Relationship Id="rId5" Type="http://schemas.openxmlformats.org/officeDocument/2006/relationships/hyperlink" Target="https://msdn.microsoft.com/en-us/library/azure/mt763307.aspx" TargetMode="External"/><Relationship Id="rId4" Type="http://schemas.openxmlformats.org/officeDocument/2006/relationships/hyperlink" Target="https://msdn.microsoft.com/en-us/library/mt771439.aspx" TargetMode="External"/><Relationship Id="rId9" Type="http://schemas.openxmlformats.org/officeDocument/2006/relationships/hyperlink" Target="https://azure.microsoft.com/en-us/roadmap/"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notesSlide" Target="../notesSlides/notesSlide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slideLayout" Target="../slideLayouts/slideLayout18.xml"/><Relationship Id="rId2" Type="http://schemas.openxmlformats.org/officeDocument/2006/relationships/tags" Target="../tags/tag2.xml"/><Relationship Id="rId16" Type="http://schemas.openxmlformats.org/officeDocument/2006/relationships/tags" Target="../tags/tag16.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19" Type="http://schemas.openxmlformats.org/officeDocument/2006/relationships/image" Target="../media/image28.gif"/><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389C7-3891-4769-8CD1-D2578D4FADC8}"/>
              </a:ext>
            </a:extLst>
          </p:cNvPr>
          <p:cNvSpPr>
            <a:spLocks noGrp="1"/>
          </p:cNvSpPr>
          <p:nvPr>
            <p:ph type="title" idx="4294967295"/>
          </p:nvPr>
        </p:nvSpPr>
        <p:spPr>
          <a:xfrm>
            <a:off x="900320" y="560130"/>
            <a:ext cx="20130880" cy="2651125"/>
          </a:xfrm>
        </p:spPr>
        <p:txBody>
          <a:bodyPr/>
          <a:lstStyle/>
          <a:p>
            <a:r>
              <a:rPr lang="en-US" dirty="0"/>
              <a:t>Thank you to our sponsors!</a:t>
            </a:r>
            <a:endParaRPr lang="nl-NL" dirty="0"/>
          </a:p>
        </p:txBody>
      </p:sp>
      <p:grpSp>
        <p:nvGrpSpPr>
          <p:cNvPr id="9" name="Group 8">
            <a:extLst>
              <a:ext uri="{FF2B5EF4-FFF2-40B4-BE49-F238E27FC236}">
                <a16:creationId xmlns:a16="http://schemas.microsoft.com/office/drawing/2014/main" id="{BD45B4B9-335C-4C69-8D7A-492EC918C230}"/>
              </a:ext>
            </a:extLst>
          </p:cNvPr>
          <p:cNvGrpSpPr/>
          <p:nvPr/>
        </p:nvGrpSpPr>
        <p:grpSpPr>
          <a:xfrm>
            <a:off x="900321" y="2902276"/>
            <a:ext cx="22365208" cy="2423284"/>
            <a:chOff x="450160" y="1536198"/>
            <a:chExt cx="11182604" cy="1211642"/>
          </a:xfrm>
        </p:grpSpPr>
        <p:grpSp>
          <p:nvGrpSpPr>
            <p:cNvPr id="6" name="Group 5">
              <a:extLst>
                <a:ext uri="{FF2B5EF4-FFF2-40B4-BE49-F238E27FC236}">
                  <a16:creationId xmlns:a16="http://schemas.microsoft.com/office/drawing/2014/main" id="{A9AC5DB6-6F1E-4281-8770-CF7B67A15F0A}"/>
                </a:ext>
              </a:extLst>
            </p:cNvPr>
            <p:cNvGrpSpPr/>
            <p:nvPr/>
          </p:nvGrpSpPr>
          <p:grpSpPr>
            <a:xfrm>
              <a:off x="450160" y="2185717"/>
              <a:ext cx="11182604" cy="562123"/>
              <a:chOff x="453565" y="2621535"/>
              <a:chExt cx="11182604" cy="562123"/>
            </a:xfrm>
          </p:grpSpPr>
          <p:pic>
            <p:nvPicPr>
              <p:cNvPr id="1026" name="Picture 2" descr="https://www.azurelowlands.com/wp-content/uploads/2018/09/Inspark.jpg">
                <a:extLst>
                  <a:ext uri="{FF2B5EF4-FFF2-40B4-BE49-F238E27FC236}">
                    <a16:creationId xmlns:a16="http://schemas.microsoft.com/office/drawing/2014/main" id="{4224099C-791D-430C-A9F5-AFD9CF2B08B5}"/>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53565" y="2640585"/>
                <a:ext cx="1419225" cy="5048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azurelowlands.com/wp-content/uploads/2018/09/Betabit.png">
                <a:extLst>
                  <a:ext uri="{FF2B5EF4-FFF2-40B4-BE49-F238E27FC236}">
                    <a16:creationId xmlns:a16="http://schemas.microsoft.com/office/drawing/2014/main" id="{B18D233A-4749-4874-B747-63A85B8300CB}"/>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2980611" y="2621535"/>
                <a:ext cx="1343025" cy="5238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www.azurelowlands.com/wp-content/uploads/2018/09/Codit-1.jpg">
                <a:extLst>
                  <a:ext uri="{FF2B5EF4-FFF2-40B4-BE49-F238E27FC236}">
                    <a16:creationId xmlns:a16="http://schemas.microsoft.com/office/drawing/2014/main" id="{829C06DA-6009-437C-9FC1-ADC7B8291EB9}"/>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5431457" y="2678833"/>
                <a:ext cx="1419225" cy="50482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www.azurelowlands.com/wp-content/uploads/2018/09/Motion10.jpg">
                <a:extLst>
                  <a:ext uri="{FF2B5EF4-FFF2-40B4-BE49-F238E27FC236}">
                    <a16:creationId xmlns:a16="http://schemas.microsoft.com/office/drawing/2014/main" id="{FA3AEEC6-0C7E-477D-B8A2-4C8B065DB7FD}"/>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7958503" y="2783608"/>
                <a:ext cx="1419225" cy="4000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www.azurelowlands.com/wp-content/uploads/2018/11/Macaw_Logo.png">
                <a:extLst>
                  <a:ext uri="{FF2B5EF4-FFF2-40B4-BE49-F238E27FC236}">
                    <a16:creationId xmlns:a16="http://schemas.microsoft.com/office/drawing/2014/main" id="{56415122-63C8-4AD1-91B0-95C7F41D5793}"/>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10216944" y="2892997"/>
                <a:ext cx="1419225" cy="257175"/>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TextBox 4">
              <a:extLst>
                <a:ext uri="{FF2B5EF4-FFF2-40B4-BE49-F238E27FC236}">
                  <a16:creationId xmlns:a16="http://schemas.microsoft.com/office/drawing/2014/main" id="{DA8A8A88-6EAC-443C-895C-259B61780F22}"/>
                </a:ext>
              </a:extLst>
            </p:cNvPr>
            <p:cNvSpPr txBox="1"/>
            <p:nvPr/>
          </p:nvSpPr>
          <p:spPr>
            <a:xfrm>
              <a:off x="450160" y="1536198"/>
              <a:ext cx="2416687" cy="549702"/>
            </a:xfrm>
            <a:prstGeom prst="rect">
              <a:avLst/>
            </a:prstGeom>
            <a:noFill/>
          </p:spPr>
          <p:txBody>
            <a:bodyPr wrap="none" rtlCol="0">
              <a:spAutoFit/>
            </a:bodyPr>
            <a:lstStyle/>
            <a:p>
              <a:pPr>
                <a:lnSpc>
                  <a:spcPct val="107000"/>
                </a:lnSpc>
                <a:spcBef>
                  <a:spcPts val="2400"/>
                </a:spcBef>
              </a:pPr>
              <a:r>
                <a:rPr lang="en-US" sz="6400"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Gold Sponsors</a:t>
              </a:r>
              <a:endParaRPr lang="nl-NL" sz="6400"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p:txBody>
        </p:sp>
      </p:grpSp>
      <p:grpSp>
        <p:nvGrpSpPr>
          <p:cNvPr id="10" name="Group 9">
            <a:extLst>
              <a:ext uri="{FF2B5EF4-FFF2-40B4-BE49-F238E27FC236}">
                <a16:creationId xmlns:a16="http://schemas.microsoft.com/office/drawing/2014/main" id="{BC015AC3-FB90-43BE-88F1-F08779CA7F6C}"/>
              </a:ext>
            </a:extLst>
          </p:cNvPr>
          <p:cNvGrpSpPr/>
          <p:nvPr/>
        </p:nvGrpSpPr>
        <p:grpSpPr>
          <a:xfrm>
            <a:off x="900320" y="7233307"/>
            <a:ext cx="7825866" cy="2447038"/>
            <a:chOff x="450160" y="3296459"/>
            <a:chExt cx="3912933" cy="1223519"/>
          </a:xfrm>
        </p:grpSpPr>
        <p:grpSp>
          <p:nvGrpSpPr>
            <p:cNvPr id="7" name="Group 6">
              <a:extLst>
                <a:ext uri="{FF2B5EF4-FFF2-40B4-BE49-F238E27FC236}">
                  <a16:creationId xmlns:a16="http://schemas.microsoft.com/office/drawing/2014/main" id="{CBD6E4BF-EC02-4550-967A-7576495D7D3C}"/>
                </a:ext>
              </a:extLst>
            </p:cNvPr>
            <p:cNvGrpSpPr/>
            <p:nvPr/>
          </p:nvGrpSpPr>
          <p:grpSpPr>
            <a:xfrm>
              <a:off x="450160" y="4053252"/>
              <a:ext cx="3912933" cy="466726"/>
              <a:chOff x="453565" y="4302984"/>
              <a:chExt cx="3912933" cy="466726"/>
            </a:xfrm>
          </p:grpSpPr>
          <p:pic>
            <p:nvPicPr>
              <p:cNvPr id="1036" name="Picture 12" descr="https://www.azurelowlands.com/wp-content/uploads/2018/09/WinvisionLogo.jpg">
                <a:extLst>
                  <a:ext uri="{FF2B5EF4-FFF2-40B4-BE49-F238E27FC236}">
                    <a16:creationId xmlns:a16="http://schemas.microsoft.com/office/drawing/2014/main" id="{EFE2979C-EBA5-4221-BF8E-94ECB4EADD36}"/>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453565" y="4302985"/>
                <a:ext cx="1419225" cy="46672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s://www.azurelowlands.com/wp-content/uploads/2018/09/AIMS.io_-150x49.png">
                <a:extLst>
                  <a:ext uri="{FF2B5EF4-FFF2-40B4-BE49-F238E27FC236}">
                    <a16:creationId xmlns:a16="http://schemas.microsoft.com/office/drawing/2014/main" id="{0A1F7A9A-D797-4E6D-8704-0C77DAF82857}"/>
                  </a:ext>
                </a:extLst>
              </p:cNvPr>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2937748" y="4302984"/>
                <a:ext cx="1428750" cy="466725"/>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C87E8396-A9BB-402E-B8AE-E32AD40DAE9A}"/>
                </a:ext>
              </a:extLst>
            </p:cNvPr>
            <p:cNvSpPr txBox="1"/>
            <p:nvPr/>
          </p:nvSpPr>
          <p:spPr>
            <a:xfrm>
              <a:off x="450160" y="3296459"/>
              <a:ext cx="2531302" cy="549702"/>
            </a:xfrm>
            <a:prstGeom prst="rect">
              <a:avLst/>
            </a:prstGeom>
            <a:noFill/>
          </p:spPr>
          <p:txBody>
            <a:bodyPr wrap="none" rtlCol="0">
              <a:spAutoFit/>
            </a:bodyPr>
            <a:lstStyle/>
            <a:p>
              <a:pPr>
                <a:lnSpc>
                  <a:spcPct val="107000"/>
                </a:lnSpc>
                <a:spcBef>
                  <a:spcPts val="2400"/>
                </a:spcBef>
              </a:pPr>
              <a:r>
                <a:rPr lang="en-US" sz="6400"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Silver Sponsors</a:t>
              </a:r>
              <a:endParaRPr lang="nl-NL" sz="6400"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p:txBody>
        </p:sp>
      </p:grpSp>
      <p:grpSp>
        <p:nvGrpSpPr>
          <p:cNvPr id="12" name="Group 11">
            <a:extLst>
              <a:ext uri="{FF2B5EF4-FFF2-40B4-BE49-F238E27FC236}">
                <a16:creationId xmlns:a16="http://schemas.microsoft.com/office/drawing/2014/main" id="{DC5035AA-638B-4072-B4B8-297A21C06815}"/>
              </a:ext>
            </a:extLst>
          </p:cNvPr>
          <p:cNvGrpSpPr/>
          <p:nvPr/>
        </p:nvGrpSpPr>
        <p:grpSpPr>
          <a:xfrm>
            <a:off x="757708" y="10803060"/>
            <a:ext cx="17970552" cy="2188028"/>
            <a:chOff x="392452" y="5107081"/>
            <a:chExt cx="8985276" cy="1094014"/>
          </a:xfrm>
        </p:grpSpPr>
        <p:grpSp>
          <p:nvGrpSpPr>
            <p:cNvPr id="8" name="Group 7">
              <a:extLst>
                <a:ext uri="{FF2B5EF4-FFF2-40B4-BE49-F238E27FC236}">
                  <a16:creationId xmlns:a16="http://schemas.microsoft.com/office/drawing/2014/main" id="{344405CB-FB10-49E4-BBD5-08C683C239A0}"/>
                </a:ext>
              </a:extLst>
            </p:cNvPr>
            <p:cNvGrpSpPr/>
            <p:nvPr/>
          </p:nvGrpSpPr>
          <p:grpSpPr>
            <a:xfrm>
              <a:off x="486906" y="5858195"/>
              <a:ext cx="8890822" cy="342900"/>
              <a:chOff x="486906" y="5858195"/>
              <a:chExt cx="8890822" cy="342900"/>
            </a:xfrm>
          </p:grpSpPr>
          <p:pic>
            <p:nvPicPr>
              <p:cNvPr id="1040" name="Picture 16" descr="https://www.azurelowlands.com/wp-content/uploads/2018/09/MiugNL.png">
                <a:extLst>
                  <a:ext uri="{FF2B5EF4-FFF2-40B4-BE49-F238E27FC236}">
                    <a16:creationId xmlns:a16="http://schemas.microsoft.com/office/drawing/2014/main" id="{04BCC6C3-B438-4A08-ABB3-46C023D14064}"/>
                  </a:ext>
                </a:extLst>
              </p:cNvPr>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486906" y="5886770"/>
                <a:ext cx="1419225" cy="285750"/>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https://www.azurelowlands.com/wp-content/uploads/2018/09/AzureIoTCommunity.jpg">
                <a:extLst>
                  <a:ext uri="{FF2B5EF4-FFF2-40B4-BE49-F238E27FC236}">
                    <a16:creationId xmlns:a16="http://schemas.microsoft.com/office/drawing/2014/main" id="{89D98CFD-69E9-4DD6-9504-CB3DC9670FE4}"/>
                  </a:ext>
                </a:extLst>
              </p:cNvPr>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2844524" y="5867720"/>
                <a:ext cx="1419225" cy="323850"/>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https://www.azurelowlands.com/wp-content/uploads/2018/09/Wazug.png">
                <a:extLst>
                  <a:ext uri="{FF2B5EF4-FFF2-40B4-BE49-F238E27FC236}">
                    <a16:creationId xmlns:a16="http://schemas.microsoft.com/office/drawing/2014/main" id="{46C9AEA4-FD49-455A-83F3-7433D1D46353}"/>
                  </a:ext>
                </a:extLst>
              </p:cNvPr>
              <p:cNvPicPr>
                <a:picLocks noChangeAspect="1" noChangeArrowheads="1"/>
              </p:cNvPicPr>
              <p:nvPr/>
            </p:nvPicPr>
            <p:blipFill>
              <a:blip r:embed="rId11">
                <a:extLst>
                  <a:ext uri="{28A0092B-C50C-407E-A947-70E740481C1C}">
                    <a14:useLocalDpi xmlns:a14="http://schemas.microsoft.com/office/drawing/2010/main"/>
                  </a:ext>
                </a:extLst>
              </a:blip>
              <a:srcRect/>
              <a:stretch>
                <a:fillRect/>
              </a:stretch>
            </p:blipFill>
            <p:spPr bwMode="auto">
              <a:xfrm>
                <a:off x="5386387" y="5858195"/>
                <a:ext cx="1419225" cy="342900"/>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https://www.azurelowlands.com/wp-content/uploads/2018/09/Experts-Live.png">
                <a:extLst>
                  <a:ext uri="{FF2B5EF4-FFF2-40B4-BE49-F238E27FC236}">
                    <a16:creationId xmlns:a16="http://schemas.microsoft.com/office/drawing/2014/main" id="{8626EC23-6454-4B72-8BA4-C35335BAA050}"/>
                  </a:ext>
                </a:extLst>
              </p:cNvPr>
              <p:cNvPicPr>
                <a:picLocks noChangeAspect="1" noChangeArrowheads="1"/>
              </p:cNvPicPr>
              <p:nvPr/>
            </p:nvPicPr>
            <p:blipFill>
              <a:blip r:embed="rId12">
                <a:extLst>
                  <a:ext uri="{28A0092B-C50C-407E-A947-70E740481C1C}">
                    <a14:useLocalDpi xmlns:a14="http://schemas.microsoft.com/office/drawing/2010/main"/>
                  </a:ext>
                </a:extLst>
              </a:blip>
              <a:srcRect/>
              <a:stretch>
                <a:fillRect/>
              </a:stretch>
            </p:blipFill>
            <p:spPr bwMode="auto">
              <a:xfrm>
                <a:off x="7958503" y="5915345"/>
                <a:ext cx="1419225" cy="228600"/>
              </a:xfrm>
              <a:prstGeom prst="rect">
                <a:avLst/>
              </a:prstGeom>
              <a:noFill/>
              <a:extLst>
                <a:ext uri="{909E8E84-426E-40DD-AFC4-6F175D3DCCD1}">
                  <a14:hiddenFill xmlns:a14="http://schemas.microsoft.com/office/drawing/2010/main">
                    <a:solidFill>
                      <a:srgbClr val="FFFFFF"/>
                    </a:solidFill>
                  </a14:hiddenFill>
                </a:ext>
              </a:extLst>
            </p:spPr>
          </p:pic>
        </p:grpSp>
        <p:sp>
          <p:nvSpPr>
            <p:cNvPr id="23" name="TextBox 22">
              <a:extLst>
                <a:ext uri="{FF2B5EF4-FFF2-40B4-BE49-F238E27FC236}">
                  <a16:creationId xmlns:a16="http://schemas.microsoft.com/office/drawing/2014/main" id="{C072A2D3-A50A-4F97-9E70-24DBDF5B9B4C}"/>
                </a:ext>
              </a:extLst>
            </p:cNvPr>
            <p:cNvSpPr txBox="1"/>
            <p:nvPr/>
          </p:nvSpPr>
          <p:spPr>
            <a:xfrm>
              <a:off x="392452" y="5107081"/>
              <a:ext cx="3535584" cy="549702"/>
            </a:xfrm>
            <a:prstGeom prst="rect">
              <a:avLst/>
            </a:prstGeom>
            <a:noFill/>
          </p:spPr>
          <p:txBody>
            <a:bodyPr wrap="none" rtlCol="0">
              <a:spAutoFit/>
            </a:bodyPr>
            <a:lstStyle/>
            <a:p>
              <a:pPr>
                <a:lnSpc>
                  <a:spcPct val="107000"/>
                </a:lnSpc>
                <a:spcBef>
                  <a:spcPts val="2400"/>
                </a:spcBef>
              </a:pPr>
              <a:r>
                <a:rPr lang="en-US" sz="6400"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Community Sponsors</a:t>
              </a:r>
              <a:endParaRPr lang="nl-NL" sz="6400"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74012723"/>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E89021-EB46-4F19-A1F5-30FF8D7823FE}"/>
              </a:ext>
            </a:extLst>
          </p:cNvPr>
          <p:cNvSpPr>
            <a:spLocks noGrp="1"/>
          </p:cNvSpPr>
          <p:nvPr>
            <p:ph type="title"/>
          </p:nvPr>
        </p:nvSpPr>
        <p:spPr/>
        <p:txBody>
          <a:bodyPr/>
          <a:lstStyle/>
          <a:p>
            <a:r>
              <a:rPr lang="en-US" dirty="0"/>
              <a:t>Azure Data Lake</a:t>
            </a:r>
            <a:endParaRPr lang="nl-NL" dirty="0"/>
          </a:p>
        </p:txBody>
      </p:sp>
      <p:sp>
        <p:nvSpPr>
          <p:cNvPr id="6" name="Text Placeholder 5">
            <a:extLst>
              <a:ext uri="{FF2B5EF4-FFF2-40B4-BE49-F238E27FC236}">
                <a16:creationId xmlns:a16="http://schemas.microsoft.com/office/drawing/2014/main" id="{4315C82B-1C26-4B95-A547-51EE2891D658}"/>
              </a:ext>
            </a:extLst>
          </p:cNvPr>
          <p:cNvSpPr>
            <a:spLocks noGrp="1"/>
          </p:cNvSpPr>
          <p:nvPr>
            <p:ph type="body" idx="1"/>
          </p:nvPr>
        </p:nvSpPr>
        <p:spPr/>
        <p:txBody>
          <a:bodyPr/>
          <a:lstStyle/>
          <a:p>
            <a:r>
              <a:rPr lang="en-US" dirty="0"/>
              <a:t>Data Lake Analytics—a no-limits analytics job service to power intelligent action</a:t>
            </a:r>
          </a:p>
          <a:p>
            <a:r>
              <a:rPr lang="en-US" dirty="0"/>
              <a:t>HDInsight—cloud Apache Spark and Hadoop® service for the enterprise</a:t>
            </a:r>
          </a:p>
          <a:p>
            <a:r>
              <a:rPr lang="en-US" dirty="0"/>
              <a:t>Data Lake Store—a no-limits data lake that powers big data analytics</a:t>
            </a:r>
          </a:p>
          <a:p>
            <a:r>
              <a:rPr lang="en-US" dirty="0"/>
              <a:t>Develop, debug, and optimize big data programs with ease</a:t>
            </a:r>
          </a:p>
          <a:p>
            <a:r>
              <a:rPr lang="en-US" dirty="0"/>
              <a:t>Integrates seamlessly with your existing IT investments</a:t>
            </a:r>
          </a:p>
          <a:p>
            <a:r>
              <a:rPr lang="en-US" dirty="0"/>
              <a:t>Store and analyze petabyte-size files and trillions of objects</a:t>
            </a:r>
          </a:p>
          <a:p>
            <a:r>
              <a:rPr lang="nl-NL" dirty="0" err="1"/>
              <a:t>Affordable</a:t>
            </a:r>
            <a:r>
              <a:rPr lang="nl-NL" dirty="0"/>
              <a:t> </a:t>
            </a:r>
            <a:r>
              <a:rPr lang="nl-NL" dirty="0" err="1"/>
              <a:t>and</a:t>
            </a:r>
            <a:r>
              <a:rPr lang="nl-NL" dirty="0"/>
              <a:t> </a:t>
            </a:r>
            <a:r>
              <a:rPr lang="nl-NL" dirty="0" err="1"/>
              <a:t>cost</a:t>
            </a:r>
            <a:r>
              <a:rPr lang="nl-NL" dirty="0"/>
              <a:t> </a:t>
            </a:r>
            <a:r>
              <a:rPr lang="nl-NL" dirty="0" err="1"/>
              <a:t>effective</a:t>
            </a:r>
            <a:endParaRPr lang="nl-NL" dirty="0"/>
          </a:p>
          <a:p>
            <a:r>
              <a:rPr lang="en-US" dirty="0"/>
              <a:t>Enterprise grade security, auditing, and support</a:t>
            </a:r>
            <a:endParaRPr lang="nl-NL" dirty="0"/>
          </a:p>
        </p:txBody>
      </p:sp>
      <p:sp>
        <p:nvSpPr>
          <p:cNvPr id="4" name="Slide Number Placeholder 3">
            <a:extLst>
              <a:ext uri="{FF2B5EF4-FFF2-40B4-BE49-F238E27FC236}">
                <a16:creationId xmlns:a16="http://schemas.microsoft.com/office/drawing/2014/main" id="{4D5FDCAB-70CF-48C7-99B0-5CD1D72E3BC6}"/>
              </a:ext>
            </a:extLst>
          </p:cNvPr>
          <p:cNvSpPr>
            <a:spLocks noGrp="1"/>
          </p:cNvSpPr>
          <p:nvPr>
            <p:ph type="sldNum" sz="quarter" idx="2"/>
          </p:nvPr>
        </p:nvSpPr>
        <p:spPr/>
        <p:txBody>
          <a:bodyPr/>
          <a:lstStyle/>
          <a:p>
            <a:fld id="{86CB4B4D-7CA3-9044-876B-883B54F8677D}" type="slidenum">
              <a:rPr lang="nl-NL" smtClean="0"/>
              <a:t>10</a:t>
            </a:fld>
            <a:endParaRPr lang="nl-NL"/>
          </a:p>
        </p:txBody>
      </p:sp>
    </p:spTree>
    <p:extLst>
      <p:ext uri="{BB962C8B-B14F-4D97-AF65-F5344CB8AC3E}">
        <p14:creationId xmlns:p14="http://schemas.microsoft.com/office/powerpoint/2010/main" val="2069214483"/>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mage result for data lake">
            <a:extLst>
              <a:ext uri="{FF2B5EF4-FFF2-40B4-BE49-F238E27FC236}">
                <a16:creationId xmlns:a16="http://schemas.microsoft.com/office/drawing/2014/main" id="{424A93A3-A731-442C-B76B-4931288EC12D}"/>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000078" y="447452"/>
            <a:ext cx="22383843" cy="132685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564458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AB72450F-F313-4BB1-BAEF-291087709690}"/>
              </a:ext>
            </a:extLst>
          </p:cNvPr>
          <p:cNvGrpSpPr/>
          <p:nvPr/>
        </p:nvGrpSpPr>
        <p:grpSpPr>
          <a:xfrm>
            <a:off x="7443496" y="4394922"/>
            <a:ext cx="16181035" cy="7627609"/>
            <a:chOff x="2772079" y="2780674"/>
            <a:chExt cx="8156414" cy="3890279"/>
          </a:xfrm>
        </p:grpSpPr>
        <p:sp>
          <p:nvSpPr>
            <p:cNvPr id="7" name="Rectangle 6"/>
            <p:cNvSpPr>
              <a:spLocks/>
            </p:cNvSpPr>
            <p:nvPr/>
          </p:nvSpPr>
          <p:spPr>
            <a:xfrm>
              <a:off x="2820256" y="4864218"/>
              <a:ext cx="8108237" cy="841091"/>
            </a:xfrm>
            <a:prstGeom prst="rect">
              <a:avLst/>
            </a:prstGeom>
            <a:solidFill>
              <a:srgbClr val="1F8D4E"/>
            </a:solidFill>
            <a:ln w="9525" cap="flat" cmpd="sng" algn="ctr">
              <a:noFill/>
              <a:prstDash val="solid"/>
            </a:ln>
            <a:effectLst/>
          </p:spPr>
          <p:txBody>
            <a:bodyPr lIns="190420" tIns="0" rIns="190420" bIns="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4000" dirty="0">
                  <a:solidFill>
                    <a:prstClr val="white"/>
                  </a:solidFill>
                  <a:cs typeface="Arial"/>
                </a:rPr>
                <a:t>HDFS Compatible REST API </a:t>
              </a:r>
              <a:endParaRPr lang="en-US" sz="4665" dirty="0">
                <a:solidFill>
                  <a:prstClr val="white"/>
                </a:solidFill>
                <a:cs typeface="Arial"/>
              </a:endParaRPr>
            </a:p>
          </p:txBody>
        </p:sp>
        <p:sp>
          <p:nvSpPr>
            <p:cNvPr id="8" name="Freeform 7"/>
            <p:cNvSpPr/>
            <p:nvPr/>
          </p:nvSpPr>
          <p:spPr bwMode="auto">
            <a:xfrm rot="10800000" flipV="1">
              <a:off x="2820256" y="5141625"/>
              <a:ext cx="8108237" cy="1529328"/>
            </a:xfrm>
            <a:custGeom>
              <a:avLst/>
              <a:gdLst>
                <a:gd name="connsiteX0" fmla="*/ 5412098 w 5687803"/>
                <a:gd name="connsiteY0" fmla="*/ 1883228 h 1883228"/>
                <a:gd name="connsiteX1" fmla="*/ 275705 w 5687803"/>
                <a:gd name="connsiteY1" fmla="*/ 1883228 h 1883228"/>
                <a:gd name="connsiteX2" fmla="*/ 0 w 5687803"/>
                <a:gd name="connsiteY2" fmla="*/ 1607523 h 1883228"/>
                <a:gd name="connsiteX3" fmla="*/ 0 w 5687803"/>
                <a:gd name="connsiteY3" fmla="*/ 504735 h 1883228"/>
                <a:gd name="connsiteX4" fmla="*/ 275705 w 5687803"/>
                <a:gd name="connsiteY4" fmla="*/ 229030 h 1883228"/>
                <a:gd name="connsiteX5" fmla="*/ 2081312 w 5687803"/>
                <a:gd name="connsiteY5" fmla="*/ 229030 h 1883228"/>
                <a:gd name="connsiteX6" fmla="*/ 2253495 w 5687803"/>
                <a:gd name="connsiteY6" fmla="*/ 0 h 1883228"/>
                <a:gd name="connsiteX7" fmla="*/ 3434308 w 5687803"/>
                <a:gd name="connsiteY7" fmla="*/ 0 h 1883228"/>
                <a:gd name="connsiteX8" fmla="*/ 3606490 w 5687803"/>
                <a:gd name="connsiteY8" fmla="*/ 229030 h 1883228"/>
                <a:gd name="connsiteX9" fmla="*/ 5412098 w 5687803"/>
                <a:gd name="connsiteY9" fmla="*/ 229030 h 1883228"/>
                <a:gd name="connsiteX10" fmla="*/ 5687803 w 5687803"/>
                <a:gd name="connsiteY10" fmla="*/ 504735 h 1883228"/>
                <a:gd name="connsiteX11" fmla="*/ 5687803 w 5687803"/>
                <a:gd name="connsiteY11" fmla="*/ 1607523 h 1883228"/>
                <a:gd name="connsiteX12" fmla="*/ 5412098 w 5687803"/>
                <a:gd name="connsiteY12" fmla="*/ 1883228 h 1883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87803" h="1883228">
                  <a:moveTo>
                    <a:pt x="5412098" y="1883228"/>
                  </a:moveTo>
                  <a:lnTo>
                    <a:pt x="275705" y="1883228"/>
                  </a:lnTo>
                  <a:cubicBezTo>
                    <a:pt x="123437" y="1883228"/>
                    <a:pt x="0" y="1759791"/>
                    <a:pt x="0" y="1607523"/>
                  </a:cubicBezTo>
                  <a:lnTo>
                    <a:pt x="0" y="504735"/>
                  </a:lnTo>
                  <a:cubicBezTo>
                    <a:pt x="0" y="352467"/>
                    <a:pt x="123437" y="229030"/>
                    <a:pt x="275705" y="229030"/>
                  </a:cubicBezTo>
                  <a:lnTo>
                    <a:pt x="2081312" y="229030"/>
                  </a:lnTo>
                  <a:lnTo>
                    <a:pt x="2253495" y="0"/>
                  </a:lnTo>
                  <a:lnTo>
                    <a:pt x="3434308" y="0"/>
                  </a:lnTo>
                  <a:lnTo>
                    <a:pt x="3606490" y="229030"/>
                  </a:lnTo>
                  <a:lnTo>
                    <a:pt x="5412098" y="229030"/>
                  </a:lnTo>
                  <a:cubicBezTo>
                    <a:pt x="5564366" y="229030"/>
                    <a:pt x="5687803" y="352467"/>
                    <a:pt x="5687803" y="504735"/>
                  </a:cubicBezTo>
                  <a:lnTo>
                    <a:pt x="5687803" y="1607523"/>
                  </a:lnTo>
                  <a:cubicBezTo>
                    <a:pt x="5687803" y="1759791"/>
                    <a:pt x="5564366" y="1883228"/>
                    <a:pt x="5412098" y="1883228"/>
                  </a:cubicBezTo>
                  <a:close/>
                </a:path>
              </a:pathLst>
            </a:custGeom>
            <a:solidFill>
              <a:srgbClr val="27AE61"/>
            </a:solidFill>
            <a:ln w="9525" cap="flat" cmpd="sng" algn="ctr">
              <a:noFill/>
              <a:prstDash val="solid"/>
              <a:headEnd type="none" w="med" len="med"/>
              <a:tailEnd type="none" w="med" len="med"/>
            </a:ln>
            <a:effectLst/>
          </p:spPr>
          <p:txBody>
            <a:bodyPr rot="0" spcFirstLastPara="0" vertOverflow="overflow" horzOverflow="overflow" vert="horz" wrap="square" lIns="95209" tIns="47605" rIns="47605" bIns="95209" numCol="1" spcCol="0" rtlCol="0" fromWordArt="0" anchor="b" anchorCtr="0" forceAA="0" compatLnSpc="1">
              <a:prstTxWarp prst="textNoShape">
                <a:avLst/>
              </a:prstTxWarp>
              <a:noAutofit/>
            </a:bodyPr>
            <a:lstStyle/>
            <a:p>
              <a:pPr algn="ctr" defTabSz="951812" fontAlgn="base">
                <a:spcBef>
                  <a:spcPct val="0"/>
                </a:spcBef>
                <a:spcAft>
                  <a:spcPct val="0"/>
                </a:spcAft>
                <a:defRPr/>
              </a:pPr>
              <a:endParaRPr lang="en-US" sz="3333" spc="-49"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9" name="Group 18"/>
            <p:cNvGrpSpPr/>
            <p:nvPr/>
          </p:nvGrpSpPr>
          <p:grpSpPr>
            <a:xfrm>
              <a:off x="4171399" y="5524188"/>
              <a:ext cx="5817622" cy="1048428"/>
              <a:chOff x="5226398" y="6112562"/>
              <a:chExt cx="4284412" cy="1104729"/>
            </a:xfrm>
          </p:grpSpPr>
          <p:sp>
            <p:nvSpPr>
              <p:cNvPr id="20" name="Rounded Rectangle 19"/>
              <p:cNvSpPr>
                <a:spLocks/>
              </p:cNvSpPr>
              <p:nvPr/>
            </p:nvSpPr>
            <p:spPr>
              <a:xfrm>
                <a:off x="5226398"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1" name="Freeform 5"/>
              <p:cNvSpPr>
                <a:spLocks noEditPoints="1"/>
              </p:cNvSpPr>
              <p:nvPr/>
            </p:nvSpPr>
            <p:spPr bwMode="auto">
              <a:xfrm>
                <a:off x="5401973" y="6237203"/>
                <a:ext cx="327193" cy="309379"/>
              </a:xfrm>
              <a:custGeom>
                <a:avLst/>
                <a:gdLst>
                  <a:gd name="T0" fmla="*/ 290 w 360"/>
                  <a:gd name="T1" fmla="*/ 23 h 302"/>
                  <a:gd name="T2" fmla="*/ 265 w 360"/>
                  <a:gd name="T3" fmla="*/ 6 h 302"/>
                  <a:gd name="T4" fmla="*/ 226 w 360"/>
                  <a:gd name="T5" fmla="*/ 2 h 302"/>
                  <a:gd name="T6" fmla="*/ 188 w 360"/>
                  <a:gd name="T7" fmla="*/ 25 h 302"/>
                  <a:gd name="T8" fmla="*/ 148 w 360"/>
                  <a:gd name="T9" fmla="*/ 78 h 302"/>
                  <a:gd name="T10" fmla="*/ 104 w 360"/>
                  <a:gd name="T11" fmla="*/ 122 h 302"/>
                  <a:gd name="T12" fmla="*/ 58 w 360"/>
                  <a:gd name="T13" fmla="*/ 147 h 302"/>
                  <a:gd name="T14" fmla="*/ 12 w 360"/>
                  <a:gd name="T15" fmla="*/ 149 h 302"/>
                  <a:gd name="T16" fmla="*/ 2 w 360"/>
                  <a:gd name="T17" fmla="*/ 151 h 302"/>
                  <a:gd name="T18" fmla="*/ 19 w 360"/>
                  <a:gd name="T19" fmla="*/ 176 h 302"/>
                  <a:gd name="T20" fmla="*/ 52 w 360"/>
                  <a:gd name="T21" fmla="*/ 209 h 302"/>
                  <a:gd name="T22" fmla="*/ 106 w 360"/>
                  <a:gd name="T23" fmla="*/ 233 h 302"/>
                  <a:gd name="T24" fmla="*/ 138 w 360"/>
                  <a:gd name="T25" fmla="*/ 237 h 302"/>
                  <a:gd name="T26" fmla="*/ 140 w 360"/>
                  <a:gd name="T27" fmla="*/ 258 h 302"/>
                  <a:gd name="T28" fmla="*/ 140 w 360"/>
                  <a:gd name="T29" fmla="*/ 276 h 302"/>
                  <a:gd name="T30" fmla="*/ 140 w 360"/>
                  <a:gd name="T31" fmla="*/ 283 h 302"/>
                  <a:gd name="T32" fmla="*/ 127 w 360"/>
                  <a:gd name="T33" fmla="*/ 285 h 302"/>
                  <a:gd name="T34" fmla="*/ 111 w 360"/>
                  <a:gd name="T35" fmla="*/ 293 h 302"/>
                  <a:gd name="T36" fmla="*/ 115 w 360"/>
                  <a:gd name="T37" fmla="*/ 300 h 302"/>
                  <a:gd name="T38" fmla="*/ 127 w 360"/>
                  <a:gd name="T39" fmla="*/ 299 h 302"/>
                  <a:gd name="T40" fmla="*/ 163 w 360"/>
                  <a:gd name="T41" fmla="*/ 297 h 302"/>
                  <a:gd name="T42" fmla="*/ 190 w 360"/>
                  <a:gd name="T43" fmla="*/ 300 h 302"/>
                  <a:gd name="T44" fmla="*/ 196 w 360"/>
                  <a:gd name="T45" fmla="*/ 297 h 302"/>
                  <a:gd name="T46" fmla="*/ 217 w 360"/>
                  <a:gd name="T47" fmla="*/ 300 h 302"/>
                  <a:gd name="T48" fmla="*/ 222 w 360"/>
                  <a:gd name="T49" fmla="*/ 297 h 302"/>
                  <a:gd name="T50" fmla="*/ 219 w 360"/>
                  <a:gd name="T51" fmla="*/ 289 h 302"/>
                  <a:gd name="T52" fmla="*/ 180 w 360"/>
                  <a:gd name="T53" fmla="*/ 283 h 302"/>
                  <a:gd name="T54" fmla="*/ 180 w 360"/>
                  <a:gd name="T55" fmla="*/ 253 h 302"/>
                  <a:gd name="T56" fmla="*/ 180 w 360"/>
                  <a:gd name="T57" fmla="*/ 237 h 302"/>
                  <a:gd name="T58" fmla="*/ 180 w 360"/>
                  <a:gd name="T59" fmla="*/ 232 h 302"/>
                  <a:gd name="T60" fmla="*/ 215 w 360"/>
                  <a:gd name="T61" fmla="*/ 216 h 302"/>
                  <a:gd name="T62" fmla="*/ 251 w 360"/>
                  <a:gd name="T63" fmla="*/ 188 h 302"/>
                  <a:gd name="T64" fmla="*/ 276 w 360"/>
                  <a:gd name="T65" fmla="*/ 149 h 302"/>
                  <a:gd name="T66" fmla="*/ 299 w 360"/>
                  <a:gd name="T67" fmla="*/ 94 h 302"/>
                  <a:gd name="T68" fmla="*/ 334 w 360"/>
                  <a:gd name="T69" fmla="*/ 78 h 302"/>
                  <a:gd name="T70" fmla="*/ 353 w 360"/>
                  <a:gd name="T71" fmla="*/ 71 h 302"/>
                  <a:gd name="T72" fmla="*/ 360 w 360"/>
                  <a:gd name="T73" fmla="*/ 69 h 302"/>
                  <a:gd name="T74" fmla="*/ 299 w 360"/>
                  <a:gd name="T75" fmla="*/ 44 h 302"/>
                  <a:gd name="T76" fmla="*/ 167 w 360"/>
                  <a:gd name="T77" fmla="*/ 283 h 302"/>
                  <a:gd name="T78" fmla="*/ 153 w 360"/>
                  <a:gd name="T79" fmla="*/ 283 h 302"/>
                  <a:gd name="T80" fmla="*/ 152 w 360"/>
                  <a:gd name="T81" fmla="*/ 262 h 302"/>
                  <a:gd name="T82" fmla="*/ 152 w 360"/>
                  <a:gd name="T83" fmla="*/ 245 h 302"/>
                  <a:gd name="T84" fmla="*/ 152 w 360"/>
                  <a:gd name="T85" fmla="*/ 237 h 302"/>
                  <a:gd name="T86" fmla="*/ 167 w 360"/>
                  <a:gd name="T87" fmla="*/ 233 h 302"/>
                  <a:gd name="T88" fmla="*/ 247 w 360"/>
                  <a:gd name="T89" fmla="*/ 67 h 302"/>
                  <a:gd name="T90" fmla="*/ 236 w 360"/>
                  <a:gd name="T91" fmla="*/ 55 h 302"/>
                  <a:gd name="T92" fmla="*/ 240 w 360"/>
                  <a:gd name="T93" fmla="*/ 44 h 302"/>
                  <a:gd name="T94" fmla="*/ 251 w 360"/>
                  <a:gd name="T95" fmla="*/ 40 h 302"/>
                  <a:gd name="T96" fmla="*/ 263 w 360"/>
                  <a:gd name="T97" fmla="*/ 52 h 302"/>
                  <a:gd name="T98" fmla="*/ 259 w 360"/>
                  <a:gd name="T99" fmla="*/ 63 h 302"/>
                  <a:gd name="T100" fmla="*/ 249 w 360"/>
                  <a:gd name="T101" fmla="*/ 6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0" h="302">
                    <a:moveTo>
                      <a:pt x="299" y="44"/>
                    </a:moveTo>
                    <a:lnTo>
                      <a:pt x="297" y="36"/>
                    </a:lnTo>
                    <a:lnTo>
                      <a:pt x="293" y="31"/>
                    </a:lnTo>
                    <a:lnTo>
                      <a:pt x="290" y="23"/>
                    </a:lnTo>
                    <a:lnTo>
                      <a:pt x="284" y="19"/>
                    </a:lnTo>
                    <a:lnTo>
                      <a:pt x="278" y="13"/>
                    </a:lnTo>
                    <a:lnTo>
                      <a:pt x="272" y="10"/>
                    </a:lnTo>
                    <a:lnTo>
                      <a:pt x="265" y="6"/>
                    </a:lnTo>
                    <a:lnTo>
                      <a:pt x="257" y="4"/>
                    </a:lnTo>
                    <a:lnTo>
                      <a:pt x="247" y="2"/>
                    </a:lnTo>
                    <a:lnTo>
                      <a:pt x="236" y="0"/>
                    </a:lnTo>
                    <a:lnTo>
                      <a:pt x="226" y="2"/>
                    </a:lnTo>
                    <a:lnTo>
                      <a:pt x="215" y="6"/>
                    </a:lnTo>
                    <a:lnTo>
                      <a:pt x="205" y="10"/>
                    </a:lnTo>
                    <a:lnTo>
                      <a:pt x="196" y="15"/>
                    </a:lnTo>
                    <a:lnTo>
                      <a:pt x="188" y="25"/>
                    </a:lnTo>
                    <a:lnTo>
                      <a:pt x="180" y="34"/>
                    </a:lnTo>
                    <a:lnTo>
                      <a:pt x="169" y="50"/>
                    </a:lnTo>
                    <a:lnTo>
                      <a:pt x="159" y="63"/>
                    </a:lnTo>
                    <a:lnTo>
                      <a:pt x="148" y="78"/>
                    </a:lnTo>
                    <a:lnTo>
                      <a:pt x="138" y="90"/>
                    </a:lnTo>
                    <a:lnTo>
                      <a:pt x="127" y="101"/>
                    </a:lnTo>
                    <a:lnTo>
                      <a:pt x="115" y="113"/>
                    </a:lnTo>
                    <a:lnTo>
                      <a:pt x="104" y="122"/>
                    </a:lnTo>
                    <a:lnTo>
                      <a:pt x="92" y="130"/>
                    </a:lnTo>
                    <a:lnTo>
                      <a:pt x="81" y="138"/>
                    </a:lnTo>
                    <a:lnTo>
                      <a:pt x="69" y="144"/>
                    </a:lnTo>
                    <a:lnTo>
                      <a:pt x="58" y="147"/>
                    </a:lnTo>
                    <a:lnTo>
                      <a:pt x="46" y="151"/>
                    </a:lnTo>
                    <a:lnTo>
                      <a:pt x="35" y="151"/>
                    </a:lnTo>
                    <a:lnTo>
                      <a:pt x="23" y="151"/>
                    </a:lnTo>
                    <a:lnTo>
                      <a:pt x="12" y="149"/>
                    </a:lnTo>
                    <a:lnTo>
                      <a:pt x="0" y="147"/>
                    </a:lnTo>
                    <a:lnTo>
                      <a:pt x="0" y="147"/>
                    </a:lnTo>
                    <a:lnTo>
                      <a:pt x="0" y="147"/>
                    </a:lnTo>
                    <a:lnTo>
                      <a:pt x="2" y="151"/>
                    </a:lnTo>
                    <a:lnTo>
                      <a:pt x="4" y="155"/>
                    </a:lnTo>
                    <a:lnTo>
                      <a:pt x="8" y="161"/>
                    </a:lnTo>
                    <a:lnTo>
                      <a:pt x="14" y="168"/>
                    </a:lnTo>
                    <a:lnTo>
                      <a:pt x="19" y="176"/>
                    </a:lnTo>
                    <a:lnTo>
                      <a:pt x="25" y="184"/>
                    </a:lnTo>
                    <a:lnTo>
                      <a:pt x="33" y="191"/>
                    </a:lnTo>
                    <a:lnTo>
                      <a:pt x="42" y="201"/>
                    </a:lnTo>
                    <a:lnTo>
                      <a:pt x="52" y="209"/>
                    </a:lnTo>
                    <a:lnTo>
                      <a:pt x="63" y="216"/>
                    </a:lnTo>
                    <a:lnTo>
                      <a:pt x="77" y="222"/>
                    </a:lnTo>
                    <a:lnTo>
                      <a:pt x="90" y="228"/>
                    </a:lnTo>
                    <a:lnTo>
                      <a:pt x="106" y="233"/>
                    </a:lnTo>
                    <a:lnTo>
                      <a:pt x="121" y="235"/>
                    </a:lnTo>
                    <a:lnTo>
                      <a:pt x="129" y="237"/>
                    </a:lnTo>
                    <a:lnTo>
                      <a:pt x="138" y="237"/>
                    </a:lnTo>
                    <a:lnTo>
                      <a:pt x="138" y="237"/>
                    </a:lnTo>
                    <a:lnTo>
                      <a:pt x="140" y="237"/>
                    </a:lnTo>
                    <a:lnTo>
                      <a:pt x="140" y="245"/>
                    </a:lnTo>
                    <a:lnTo>
                      <a:pt x="140" y="253"/>
                    </a:lnTo>
                    <a:lnTo>
                      <a:pt x="140" y="258"/>
                    </a:lnTo>
                    <a:lnTo>
                      <a:pt x="140" y="264"/>
                    </a:lnTo>
                    <a:lnTo>
                      <a:pt x="140" y="268"/>
                    </a:lnTo>
                    <a:lnTo>
                      <a:pt x="140" y="272"/>
                    </a:lnTo>
                    <a:lnTo>
                      <a:pt x="140" y="276"/>
                    </a:lnTo>
                    <a:lnTo>
                      <a:pt x="140" y="277"/>
                    </a:lnTo>
                    <a:lnTo>
                      <a:pt x="140" y="279"/>
                    </a:lnTo>
                    <a:lnTo>
                      <a:pt x="140" y="281"/>
                    </a:lnTo>
                    <a:lnTo>
                      <a:pt x="140" y="283"/>
                    </a:lnTo>
                    <a:lnTo>
                      <a:pt x="140" y="283"/>
                    </a:lnTo>
                    <a:lnTo>
                      <a:pt x="140" y="283"/>
                    </a:lnTo>
                    <a:lnTo>
                      <a:pt x="132" y="285"/>
                    </a:lnTo>
                    <a:lnTo>
                      <a:pt x="127" y="285"/>
                    </a:lnTo>
                    <a:lnTo>
                      <a:pt x="121" y="287"/>
                    </a:lnTo>
                    <a:lnTo>
                      <a:pt x="115" y="289"/>
                    </a:lnTo>
                    <a:lnTo>
                      <a:pt x="113" y="289"/>
                    </a:lnTo>
                    <a:lnTo>
                      <a:pt x="111" y="293"/>
                    </a:lnTo>
                    <a:lnTo>
                      <a:pt x="111" y="295"/>
                    </a:lnTo>
                    <a:lnTo>
                      <a:pt x="111" y="297"/>
                    </a:lnTo>
                    <a:lnTo>
                      <a:pt x="113" y="299"/>
                    </a:lnTo>
                    <a:lnTo>
                      <a:pt x="115" y="300"/>
                    </a:lnTo>
                    <a:lnTo>
                      <a:pt x="117" y="302"/>
                    </a:lnTo>
                    <a:lnTo>
                      <a:pt x="119" y="300"/>
                    </a:lnTo>
                    <a:lnTo>
                      <a:pt x="119" y="300"/>
                    </a:lnTo>
                    <a:lnTo>
                      <a:pt x="127" y="299"/>
                    </a:lnTo>
                    <a:lnTo>
                      <a:pt x="134" y="297"/>
                    </a:lnTo>
                    <a:lnTo>
                      <a:pt x="144" y="297"/>
                    </a:lnTo>
                    <a:lnTo>
                      <a:pt x="153" y="297"/>
                    </a:lnTo>
                    <a:lnTo>
                      <a:pt x="163" y="297"/>
                    </a:lnTo>
                    <a:lnTo>
                      <a:pt x="173" y="297"/>
                    </a:lnTo>
                    <a:lnTo>
                      <a:pt x="180" y="299"/>
                    </a:lnTo>
                    <a:lnTo>
                      <a:pt x="188" y="300"/>
                    </a:lnTo>
                    <a:lnTo>
                      <a:pt x="190" y="300"/>
                    </a:lnTo>
                    <a:lnTo>
                      <a:pt x="192" y="300"/>
                    </a:lnTo>
                    <a:lnTo>
                      <a:pt x="194" y="300"/>
                    </a:lnTo>
                    <a:lnTo>
                      <a:pt x="194" y="299"/>
                    </a:lnTo>
                    <a:lnTo>
                      <a:pt x="196" y="297"/>
                    </a:lnTo>
                    <a:lnTo>
                      <a:pt x="205" y="299"/>
                    </a:lnTo>
                    <a:lnTo>
                      <a:pt x="209" y="300"/>
                    </a:lnTo>
                    <a:lnTo>
                      <a:pt x="213" y="300"/>
                    </a:lnTo>
                    <a:lnTo>
                      <a:pt x="217" y="300"/>
                    </a:lnTo>
                    <a:lnTo>
                      <a:pt x="219" y="300"/>
                    </a:lnTo>
                    <a:lnTo>
                      <a:pt x="221" y="300"/>
                    </a:lnTo>
                    <a:lnTo>
                      <a:pt x="221" y="299"/>
                    </a:lnTo>
                    <a:lnTo>
                      <a:pt x="222" y="297"/>
                    </a:lnTo>
                    <a:lnTo>
                      <a:pt x="222" y="295"/>
                    </a:lnTo>
                    <a:lnTo>
                      <a:pt x="222" y="293"/>
                    </a:lnTo>
                    <a:lnTo>
                      <a:pt x="221" y="289"/>
                    </a:lnTo>
                    <a:lnTo>
                      <a:pt x="219" y="289"/>
                    </a:lnTo>
                    <a:lnTo>
                      <a:pt x="209" y="287"/>
                    </a:lnTo>
                    <a:lnTo>
                      <a:pt x="201" y="285"/>
                    </a:lnTo>
                    <a:lnTo>
                      <a:pt x="192" y="283"/>
                    </a:lnTo>
                    <a:lnTo>
                      <a:pt x="180" y="283"/>
                    </a:lnTo>
                    <a:lnTo>
                      <a:pt x="180" y="274"/>
                    </a:lnTo>
                    <a:lnTo>
                      <a:pt x="180" y="266"/>
                    </a:lnTo>
                    <a:lnTo>
                      <a:pt x="180" y="258"/>
                    </a:lnTo>
                    <a:lnTo>
                      <a:pt x="180" y="253"/>
                    </a:lnTo>
                    <a:lnTo>
                      <a:pt x="180" y="249"/>
                    </a:lnTo>
                    <a:lnTo>
                      <a:pt x="180" y="243"/>
                    </a:lnTo>
                    <a:lnTo>
                      <a:pt x="180" y="239"/>
                    </a:lnTo>
                    <a:lnTo>
                      <a:pt x="180" y="237"/>
                    </a:lnTo>
                    <a:lnTo>
                      <a:pt x="180" y="235"/>
                    </a:lnTo>
                    <a:lnTo>
                      <a:pt x="180" y="233"/>
                    </a:lnTo>
                    <a:lnTo>
                      <a:pt x="180" y="232"/>
                    </a:lnTo>
                    <a:lnTo>
                      <a:pt x="180" y="232"/>
                    </a:lnTo>
                    <a:lnTo>
                      <a:pt x="180" y="232"/>
                    </a:lnTo>
                    <a:lnTo>
                      <a:pt x="192" y="228"/>
                    </a:lnTo>
                    <a:lnTo>
                      <a:pt x="203" y="222"/>
                    </a:lnTo>
                    <a:lnTo>
                      <a:pt x="215" y="216"/>
                    </a:lnTo>
                    <a:lnTo>
                      <a:pt x="224" y="210"/>
                    </a:lnTo>
                    <a:lnTo>
                      <a:pt x="234" y="205"/>
                    </a:lnTo>
                    <a:lnTo>
                      <a:pt x="242" y="197"/>
                    </a:lnTo>
                    <a:lnTo>
                      <a:pt x="251" y="188"/>
                    </a:lnTo>
                    <a:lnTo>
                      <a:pt x="257" y="180"/>
                    </a:lnTo>
                    <a:lnTo>
                      <a:pt x="265" y="170"/>
                    </a:lnTo>
                    <a:lnTo>
                      <a:pt x="270" y="161"/>
                    </a:lnTo>
                    <a:lnTo>
                      <a:pt x="276" y="149"/>
                    </a:lnTo>
                    <a:lnTo>
                      <a:pt x="282" y="138"/>
                    </a:lnTo>
                    <a:lnTo>
                      <a:pt x="288" y="128"/>
                    </a:lnTo>
                    <a:lnTo>
                      <a:pt x="291" y="117"/>
                    </a:lnTo>
                    <a:lnTo>
                      <a:pt x="299" y="94"/>
                    </a:lnTo>
                    <a:lnTo>
                      <a:pt x="309" y="88"/>
                    </a:lnTo>
                    <a:lnTo>
                      <a:pt x="318" y="84"/>
                    </a:lnTo>
                    <a:lnTo>
                      <a:pt x="328" y="80"/>
                    </a:lnTo>
                    <a:lnTo>
                      <a:pt x="334" y="78"/>
                    </a:lnTo>
                    <a:lnTo>
                      <a:pt x="341" y="77"/>
                    </a:lnTo>
                    <a:lnTo>
                      <a:pt x="345" y="75"/>
                    </a:lnTo>
                    <a:lnTo>
                      <a:pt x="349" y="73"/>
                    </a:lnTo>
                    <a:lnTo>
                      <a:pt x="353" y="71"/>
                    </a:lnTo>
                    <a:lnTo>
                      <a:pt x="355" y="69"/>
                    </a:lnTo>
                    <a:lnTo>
                      <a:pt x="357" y="69"/>
                    </a:lnTo>
                    <a:lnTo>
                      <a:pt x="359" y="69"/>
                    </a:lnTo>
                    <a:lnTo>
                      <a:pt x="360" y="69"/>
                    </a:lnTo>
                    <a:lnTo>
                      <a:pt x="360" y="67"/>
                    </a:lnTo>
                    <a:lnTo>
                      <a:pt x="360" y="67"/>
                    </a:lnTo>
                    <a:lnTo>
                      <a:pt x="299" y="44"/>
                    </a:lnTo>
                    <a:lnTo>
                      <a:pt x="299" y="44"/>
                    </a:lnTo>
                    <a:close/>
                    <a:moveTo>
                      <a:pt x="167" y="283"/>
                    </a:moveTo>
                    <a:lnTo>
                      <a:pt x="167" y="283"/>
                    </a:lnTo>
                    <a:lnTo>
                      <a:pt x="167" y="283"/>
                    </a:lnTo>
                    <a:lnTo>
                      <a:pt x="167" y="283"/>
                    </a:lnTo>
                    <a:lnTo>
                      <a:pt x="163" y="283"/>
                    </a:lnTo>
                    <a:lnTo>
                      <a:pt x="159" y="283"/>
                    </a:lnTo>
                    <a:lnTo>
                      <a:pt x="153" y="283"/>
                    </a:lnTo>
                    <a:lnTo>
                      <a:pt x="153" y="283"/>
                    </a:lnTo>
                    <a:lnTo>
                      <a:pt x="152" y="283"/>
                    </a:lnTo>
                    <a:lnTo>
                      <a:pt x="152" y="276"/>
                    </a:lnTo>
                    <a:lnTo>
                      <a:pt x="152" y="268"/>
                    </a:lnTo>
                    <a:lnTo>
                      <a:pt x="152" y="262"/>
                    </a:lnTo>
                    <a:lnTo>
                      <a:pt x="152" y="256"/>
                    </a:lnTo>
                    <a:lnTo>
                      <a:pt x="152" y="251"/>
                    </a:lnTo>
                    <a:lnTo>
                      <a:pt x="152" y="247"/>
                    </a:lnTo>
                    <a:lnTo>
                      <a:pt x="152" y="245"/>
                    </a:lnTo>
                    <a:lnTo>
                      <a:pt x="152" y="241"/>
                    </a:lnTo>
                    <a:lnTo>
                      <a:pt x="152" y="239"/>
                    </a:lnTo>
                    <a:lnTo>
                      <a:pt x="152" y="239"/>
                    </a:lnTo>
                    <a:lnTo>
                      <a:pt x="152" y="237"/>
                    </a:lnTo>
                    <a:lnTo>
                      <a:pt x="152" y="235"/>
                    </a:lnTo>
                    <a:lnTo>
                      <a:pt x="152" y="235"/>
                    </a:lnTo>
                    <a:lnTo>
                      <a:pt x="159" y="235"/>
                    </a:lnTo>
                    <a:lnTo>
                      <a:pt x="167" y="233"/>
                    </a:lnTo>
                    <a:lnTo>
                      <a:pt x="167" y="283"/>
                    </a:lnTo>
                    <a:lnTo>
                      <a:pt x="167" y="283"/>
                    </a:lnTo>
                    <a:close/>
                    <a:moveTo>
                      <a:pt x="249" y="67"/>
                    </a:moveTo>
                    <a:lnTo>
                      <a:pt x="247" y="67"/>
                    </a:lnTo>
                    <a:lnTo>
                      <a:pt x="244" y="65"/>
                    </a:lnTo>
                    <a:lnTo>
                      <a:pt x="240" y="63"/>
                    </a:lnTo>
                    <a:lnTo>
                      <a:pt x="238" y="59"/>
                    </a:lnTo>
                    <a:lnTo>
                      <a:pt x="236" y="55"/>
                    </a:lnTo>
                    <a:lnTo>
                      <a:pt x="236" y="54"/>
                    </a:lnTo>
                    <a:lnTo>
                      <a:pt x="236" y="52"/>
                    </a:lnTo>
                    <a:lnTo>
                      <a:pt x="238" y="50"/>
                    </a:lnTo>
                    <a:lnTo>
                      <a:pt x="240" y="44"/>
                    </a:lnTo>
                    <a:lnTo>
                      <a:pt x="244" y="42"/>
                    </a:lnTo>
                    <a:lnTo>
                      <a:pt x="247" y="40"/>
                    </a:lnTo>
                    <a:lnTo>
                      <a:pt x="249" y="40"/>
                    </a:lnTo>
                    <a:lnTo>
                      <a:pt x="251" y="40"/>
                    </a:lnTo>
                    <a:lnTo>
                      <a:pt x="253" y="42"/>
                    </a:lnTo>
                    <a:lnTo>
                      <a:pt x="259" y="44"/>
                    </a:lnTo>
                    <a:lnTo>
                      <a:pt x="261" y="50"/>
                    </a:lnTo>
                    <a:lnTo>
                      <a:pt x="263" y="52"/>
                    </a:lnTo>
                    <a:lnTo>
                      <a:pt x="263" y="54"/>
                    </a:lnTo>
                    <a:lnTo>
                      <a:pt x="263" y="55"/>
                    </a:lnTo>
                    <a:lnTo>
                      <a:pt x="261" y="59"/>
                    </a:lnTo>
                    <a:lnTo>
                      <a:pt x="259" y="63"/>
                    </a:lnTo>
                    <a:lnTo>
                      <a:pt x="253" y="65"/>
                    </a:lnTo>
                    <a:lnTo>
                      <a:pt x="251" y="67"/>
                    </a:lnTo>
                    <a:lnTo>
                      <a:pt x="249" y="67"/>
                    </a:lnTo>
                    <a:lnTo>
                      <a:pt x="249" y="67"/>
                    </a:lnTo>
                    <a:close/>
                  </a:path>
                </a:pathLst>
              </a:custGeom>
              <a:solidFill>
                <a:schemeClr val="bg1"/>
              </a:solidFill>
              <a:ln>
                <a:noFill/>
              </a:ln>
            </p:spPr>
            <p:txBody>
              <a:bodyPr vert="horz" wrap="square" lIns="46670" tIns="46670" rIns="0" bIns="46670" numCol="1" anchor="t" anchorCtr="0" compatLnSpc="1">
                <a:prstTxWarp prst="textNoShape">
                  <a:avLst/>
                </a:prstTxWarp>
              </a:bodyPr>
              <a:lstStyle/>
              <a:p>
                <a:pPr defTabSz="952126">
                  <a:defRPr/>
                </a:pPr>
                <a:endParaRPr lang="en-US" sz="1333">
                  <a:solidFill>
                    <a:prstClr val="black"/>
                  </a:solidFill>
                </a:endParaRPr>
              </a:p>
            </p:txBody>
          </p:sp>
          <p:sp>
            <p:nvSpPr>
              <p:cNvPr id="22" name="Rounded Rectangle 21"/>
              <p:cNvSpPr>
                <a:spLocks/>
              </p:cNvSpPr>
              <p:nvPr/>
            </p:nvSpPr>
            <p:spPr>
              <a:xfrm>
                <a:off x="5236532" y="6686824"/>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3" name="Rounded Rectangle 22"/>
              <p:cNvSpPr>
                <a:spLocks/>
              </p:cNvSpPr>
              <p:nvPr/>
            </p:nvSpPr>
            <p:spPr>
              <a:xfrm>
                <a:off x="5946007" y="611256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grpSp>
            <p:nvGrpSpPr>
              <p:cNvPr id="24" name="Group 23"/>
              <p:cNvGrpSpPr/>
              <p:nvPr/>
            </p:nvGrpSpPr>
            <p:grpSpPr>
              <a:xfrm>
                <a:off x="6036098" y="6229818"/>
                <a:ext cx="545497" cy="343276"/>
                <a:chOff x="2769908" y="1409697"/>
                <a:chExt cx="1965320" cy="1055586"/>
              </a:xfrm>
              <a:solidFill>
                <a:schemeClr val="bg1"/>
              </a:solidFill>
            </p:grpSpPr>
            <p:sp>
              <p:nvSpPr>
                <p:cNvPr id="61" name="Round Same Side Corner Rectangle 11"/>
                <p:cNvSpPr/>
                <p:nvPr/>
              </p:nvSpPr>
              <p:spPr>
                <a:xfrm>
                  <a:off x="3138523" y="1744049"/>
                  <a:ext cx="998085" cy="721234"/>
                </a:xfrm>
                <a:custGeom>
                  <a:avLst/>
                  <a:gdLst/>
                  <a:ahLst/>
                  <a:cxnLst/>
                  <a:rect l="l" t="t" r="r" b="b"/>
                  <a:pathLst>
                    <a:path w="997825" h="721233">
                      <a:moveTo>
                        <a:pt x="386303" y="632863"/>
                      </a:moveTo>
                      <a:lnTo>
                        <a:pt x="361994" y="673949"/>
                      </a:lnTo>
                      <a:lnTo>
                        <a:pt x="635830" y="673949"/>
                      </a:lnTo>
                      <a:lnTo>
                        <a:pt x="611521" y="632863"/>
                      </a:lnTo>
                      <a:close/>
                      <a:moveTo>
                        <a:pt x="74549" y="554146"/>
                      </a:moveTo>
                      <a:lnTo>
                        <a:pt x="923276" y="554146"/>
                      </a:lnTo>
                      <a:lnTo>
                        <a:pt x="997825" y="680147"/>
                      </a:lnTo>
                      <a:lnTo>
                        <a:pt x="997380" y="680147"/>
                      </a:lnTo>
                      <a:lnTo>
                        <a:pt x="997380" y="721233"/>
                      </a:lnTo>
                      <a:lnTo>
                        <a:pt x="443" y="721233"/>
                      </a:lnTo>
                      <a:lnTo>
                        <a:pt x="443" y="680147"/>
                      </a:lnTo>
                      <a:lnTo>
                        <a:pt x="0" y="680147"/>
                      </a:lnTo>
                      <a:close/>
                      <a:moveTo>
                        <a:pt x="107888" y="28997"/>
                      </a:moveTo>
                      <a:lnTo>
                        <a:pt x="107888" y="517611"/>
                      </a:lnTo>
                      <a:lnTo>
                        <a:pt x="889938" y="517611"/>
                      </a:lnTo>
                      <a:lnTo>
                        <a:pt x="889938" y="28997"/>
                      </a:lnTo>
                      <a:close/>
                      <a:moveTo>
                        <a:pt x="102530" y="0"/>
                      </a:moveTo>
                      <a:lnTo>
                        <a:pt x="895294" y="0"/>
                      </a:lnTo>
                      <a:cubicBezTo>
                        <a:pt x="909799" y="0"/>
                        <a:pt x="921556" y="11760"/>
                        <a:pt x="921556" y="26269"/>
                      </a:cubicBezTo>
                      <a:lnTo>
                        <a:pt x="921556" y="541850"/>
                      </a:lnTo>
                      <a:lnTo>
                        <a:pt x="76268" y="541850"/>
                      </a:lnTo>
                      <a:lnTo>
                        <a:pt x="76268" y="26269"/>
                      </a:lnTo>
                      <a:cubicBezTo>
                        <a:pt x="76268" y="11760"/>
                        <a:pt x="88025" y="0"/>
                        <a:pt x="102530" y="0"/>
                      </a:cubicBezTo>
                      <a:close/>
                    </a:path>
                  </a:pathLst>
                </a:custGeom>
                <a:grpFill/>
                <a:ln w="25400" cap="flat" cmpd="sng" algn="ctr">
                  <a:noFill/>
                  <a:prstDash val="solid"/>
                </a:ln>
                <a:effectLst/>
              </p:spPr>
              <p:txBody>
                <a:bodyPr lIns="46670" rIns="0" rtlCol="0" anchor="ctr"/>
                <a:lstStyle/>
                <a:p>
                  <a:pPr defTabSz="933370">
                    <a:defRPr/>
                  </a:pPr>
                  <a:endParaRPr lang="en-US" sz="1333">
                    <a:solidFill>
                      <a:srgbClr val="008272"/>
                    </a:solidFill>
                  </a:endParaRPr>
                </a:p>
              </p:txBody>
            </p:sp>
            <p:sp>
              <p:nvSpPr>
                <p:cNvPr id="62" name="Rounded Rectangle 223"/>
                <p:cNvSpPr/>
                <p:nvPr/>
              </p:nvSpPr>
              <p:spPr bwMode="auto">
                <a:xfrm>
                  <a:off x="2769908" y="1409697"/>
                  <a:ext cx="368615" cy="648352"/>
                </a:xfrm>
                <a:custGeom>
                  <a:avLst/>
                  <a:gdLst/>
                  <a:ahLst/>
                  <a:cxnLst/>
                  <a:rect l="l" t="t" r="r" b="b"/>
                  <a:pathLst>
                    <a:path w="3657600" h="6434945">
                      <a:moveTo>
                        <a:pt x="1828801" y="5761924"/>
                      </a:moveTo>
                      <a:cubicBezTo>
                        <a:pt x="1694209" y="5761924"/>
                        <a:pt x="1585101" y="5871032"/>
                        <a:pt x="1585101" y="6005624"/>
                      </a:cubicBezTo>
                      <a:cubicBezTo>
                        <a:pt x="1585101" y="6140216"/>
                        <a:pt x="1694209" y="6249324"/>
                        <a:pt x="1828801" y="6249324"/>
                      </a:cubicBezTo>
                      <a:cubicBezTo>
                        <a:pt x="1963393" y="6249324"/>
                        <a:pt x="2072501" y="6140216"/>
                        <a:pt x="2072501" y="6005624"/>
                      </a:cubicBezTo>
                      <a:cubicBezTo>
                        <a:pt x="2072501" y="5871032"/>
                        <a:pt x="1963393" y="5761924"/>
                        <a:pt x="1828801" y="5761924"/>
                      </a:cubicBezTo>
                      <a:close/>
                      <a:moveTo>
                        <a:pt x="367260" y="607233"/>
                      </a:moveTo>
                      <a:lnTo>
                        <a:pt x="367260" y="5543030"/>
                      </a:lnTo>
                      <a:lnTo>
                        <a:pt x="3290341" y="5543030"/>
                      </a:lnTo>
                      <a:lnTo>
                        <a:pt x="3290341" y="607233"/>
                      </a:lnTo>
                      <a:close/>
                      <a:moveTo>
                        <a:pt x="1097280" y="257182"/>
                      </a:moveTo>
                      <a:cubicBezTo>
                        <a:pt x="1072030" y="257182"/>
                        <a:pt x="1051560" y="277652"/>
                        <a:pt x="1051560" y="302902"/>
                      </a:cubicBezTo>
                      <a:cubicBezTo>
                        <a:pt x="1051560" y="328152"/>
                        <a:pt x="1072030" y="348622"/>
                        <a:pt x="1097280" y="348622"/>
                      </a:cubicBezTo>
                      <a:lnTo>
                        <a:pt x="2560320" y="348622"/>
                      </a:lnTo>
                      <a:cubicBezTo>
                        <a:pt x="2585570" y="348622"/>
                        <a:pt x="2606040" y="328152"/>
                        <a:pt x="2606040" y="302902"/>
                      </a:cubicBezTo>
                      <a:cubicBezTo>
                        <a:pt x="2606040" y="277652"/>
                        <a:pt x="2585570" y="257182"/>
                        <a:pt x="2560320" y="257182"/>
                      </a:cubicBezTo>
                      <a:close/>
                      <a:moveTo>
                        <a:pt x="609612" y="0"/>
                      </a:moveTo>
                      <a:lnTo>
                        <a:pt x="3047988" y="0"/>
                      </a:lnTo>
                      <a:cubicBezTo>
                        <a:pt x="3384667" y="0"/>
                        <a:pt x="3657600" y="272933"/>
                        <a:pt x="3657600" y="609612"/>
                      </a:cubicBezTo>
                      <a:lnTo>
                        <a:pt x="3657600" y="5825333"/>
                      </a:lnTo>
                      <a:cubicBezTo>
                        <a:pt x="3657600" y="6162012"/>
                        <a:pt x="3384667" y="6434945"/>
                        <a:pt x="3047988" y="6434945"/>
                      </a:cubicBezTo>
                      <a:lnTo>
                        <a:pt x="609612" y="6434945"/>
                      </a:lnTo>
                      <a:cubicBezTo>
                        <a:pt x="272933" y="6434945"/>
                        <a:pt x="0" y="6162012"/>
                        <a:pt x="0" y="5825333"/>
                      </a:cubicBezTo>
                      <a:lnTo>
                        <a:pt x="0" y="609612"/>
                      </a:lnTo>
                      <a:cubicBezTo>
                        <a:pt x="0" y="272933"/>
                        <a:pt x="272933" y="0"/>
                        <a:pt x="609612" y="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46670" tIns="46670" rIns="0" bIns="93336" numCol="1" spcCol="0" rtlCol="0" fromWordArt="0" anchor="b" anchorCtr="0" forceAA="0" compatLnSpc="1">
                  <a:prstTxWarp prst="textNoShape">
                    <a:avLst/>
                  </a:prstTxWarp>
                  <a:noAutofit/>
                </a:bodyPr>
                <a:lstStyle/>
                <a:p>
                  <a:pPr defTabSz="933064" fontAlgn="base">
                    <a:spcBef>
                      <a:spcPct val="0"/>
                    </a:spcBef>
                    <a:spcAft>
                      <a:spcPct val="0"/>
                    </a:spcAft>
                    <a:defRPr/>
                  </a:pPr>
                  <a:endParaRPr lang="en-US" sz="1333" spc="-49" dirty="0" err="1">
                    <a:gradFill>
                      <a:gsLst>
                        <a:gs pos="0">
                          <a:srgbClr val="FFFFFF"/>
                        </a:gs>
                        <a:gs pos="100000">
                          <a:srgbClr val="FFFFFF"/>
                        </a:gs>
                      </a:gsLst>
                      <a:lin ang="5400000" scaled="0"/>
                    </a:gradFill>
                    <a:ea typeface="Segoe UI" pitchFamily="34" charset="0"/>
                    <a:cs typeface="Segoe UI" pitchFamily="34" charset="0"/>
                  </a:endParaRPr>
                </a:p>
              </p:txBody>
            </p:sp>
            <p:sp>
              <p:nvSpPr>
                <p:cNvPr id="63" name="Rounded Rectangle 6"/>
                <p:cNvSpPr/>
                <p:nvPr/>
              </p:nvSpPr>
              <p:spPr bwMode="auto">
                <a:xfrm rot="16200000">
                  <a:off x="4229657" y="1440678"/>
                  <a:ext cx="404402" cy="606741"/>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grpFill/>
                <a:ln w="10795" cap="flat" cmpd="sng" algn="ctr">
                  <a:noFill/>
                  <a:prstDash val="solid"/>
                  <a:headEnd type="none" w="med" len="med"/>
                  <a:tailEnd type="none" w="med" len="med"/>
                </a:ln>
                <a:effectLst/>
              </p:spPr>
              <p:txBody>
                <a:bodyPr vert="horz" wrap="square" lIns="46670" tIns="46668" rIns="0" bIns="46668" numCol="1" rtlCol="0" anchor="ctr" anchorCtr="0" compatLnSpc="1">
                  <a:prstTxWarp prst="textNoShape">
                    <a:avLst/>
                  </a:prstTxWarp>
                </a:bodyPr>
                <a:lstStyle/>
                <a:p>
                  <a:pPr defTabSz="840029">
                    <a:defRPr/>
                  </a:pPr>
                  <a:endParaRPr lang="en-US" sz="1333" spc="-139" dirty="0">
                    <a:gradFill>
                      <a:gsLst>
                        <a:gs pos="0">
                          <a:srgbClr val="FFFFFF"/>
                        </a:gs>
                        <a:gs pos="100000">
                          <a:srgbClr val="FFFFFF"/>
                        </a:gs>
                      </a:gsLst>
                      <a:lin ang="5400000" scaled="0"/>
                    </a:gradFill>
                  </a:endParaRPr>
                </a:p>
              </p:txBody>
            </p:sp>
          </p:grpSp>
          <p:sp>
            <p:nvSpPr>
              <p:cNvPr id="25" name="Rounded Rectangle 24"/>
              <p:cNvSpPr>
                <a:spLocks/>
              </p:cNvSpPr>
              <p:nvPr/>
            </p:nvSpPr>
            <p:spPr>
              <a:xfrm>
                <a:off x="5950999" y="6678817"/>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6" name="Rounded Rectangle 25"/>
              <p:cNvSpPr>
                <a:spLocks/>
              </p:cNvSpPr>
              <p:nvPr/>
            </p:nvSpPr>
            <p:spPr>
              <a:xfrm>
                <a:off x="6668494"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7" name="Rounded Rectangle 26"/>
              <p:cNvSpPr>
                <a:spLocks/>
              </p:cNvSpPr>
              <p:nvPr/>
            </p:nvSpPr>
            <p:spPr>
              <a:xfrm>
                <a:off x="6678628" y="6686824"/>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8" name="Rounded Rectangle 27"/>
              <p:cNvSpPr>
                <a:spLocks/>
              </p:cNvSpPr>
              <p:nvPr/>
            </p:nvSpPr>
            <p:spPr>
              <a:xfrm>
                <a:off x="7393095" y="6678817"/>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9" name="Rounded Rectangle 28"/>
              <p:cNvSpPr>
                <a:spLocks/>
              </p:cNvSpPr>
              <p:nvPr/>
            </p:nvSpPr>
            <p:spPr>
              <a:xfrm>
                <a:off x="8103190"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30" name="Rounded Rectangle 29"/>
              <p:cNvSpPr>
                <a:spLocks/>
              </p:cNvSpPr>
              <p:nvPr/>
            </p:nvSpPr>
            <p:spPr>
              <a:xfrm>
                <a:off x="8113324" y="6686824"/>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31" name="Rounded Rectangle 30"/>
              <p:cNvSpPr>
                <a:spLocks/>
              </p:cNvSpPr>
              <p:nvPr/>
            </p:nvSpPr>
            <p:spPr>
              <a:xfrm>
                <a:off x="8822799" y="611256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32" name="Rounded Rectangle 31"/>
              <p:cNvSpPr>
                <a:spLocks/>
              </p:cNvSpPr>
              <p:nvPr/>
            </p:nvSpPr>
            <p:spPr>
              <a:xfrm>
                <a:off x="8827791" y="6678817"/>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33" name="Rounded Rectangle 32"/>
              <p:cNvSpPr>
                <a:spLocks/>
              </p:cNvSpPr>
              <p:nvPr/>
            </p:nvSpPr>
            <p:spPr>
              <a:xfrm>
                <a:off x="7393095"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34" name="Rounded Rectangle 18"/>
              <p:cNvSpPr/>
              <p:nvPr/>
            </p:nvSpPr>
            <p:spPr bwMode="auto">
              <a:xfrm>
                <a:off x="6824336" y="6218846"/>
                <a:ext cx="356797" cy="370918"/>
              </a:xfrm>
              <a:custGeom>
                <a:avLst/>
                <a:gdLst/>
                <a:ahLst/>
                <a:cxnLst/>
                <a:rect l="l" t="t" r="r" b="b"/>
                <a:pathLst>
                  <a:path w="759909" h="783113">
                    <a:moveTo>
                      <a:pt x="428313" y="198314"/>
                    </a:moveTo>
                    <a:cubicBezTo>
                      <a:pt x="508468" y="198313"/>
                      <a:pt x="573445" y="263292"/>
                      <a:pt x="573446" y="343446"/>
                    </a:cubicBezTo>
                    <a:cubicBezTo>
                      <a:pt x="573445" y="423600"/>
                      <a:pt x="508468" y="488578"/>
                      <a:pt x="428313" y="488578"/>
                    </a:cubicBezTo>
                    <a:cubicBezTo>
                      <a:pt x="348160" y="488577"/>
                      <a:pt x="283181" y="423600"/>
                      <a:pt x="283181" y="343446"/>
                    </a:cubicBezTo>
                    <a:cubicBezTo>
                      <a:pt x="283182" y="263291"/>
                      <a:pt x="348159" y="198314"/>
                      <a:pt x="428313" y="198314"/>
                    </a:cubicBezTo>
                    <a:close/>
                    <a:moveTo>
                      <a:pt x="428313" y="131753"/>
                    </a:moveTo>
                    <a:cubicBezTo>
                      <a:pt x="311398" y="131753"/>
                      <a:pt x="216620" y="226531"/>
                      <a:pt x="216620" y="343446"/>
                    </a:cubicBezTo>
                    <a:cubicBezTo>
                      <a:pt x="216620" y="384187"/>
                      <a:pt x="228129" y="422239"/>
                      <a:pt x="251266" y="452558"/>
                    </a:cubicBezTo>
                    <a:lnTo>
                      <a:pt x="128069" y="575549"/>
                    </a:lnTo>
                    <a:cubicBezTo>
                      <a:pt x="109922" y="593667"/>
                      <a:pt x="109898" y="623064"/>
                      <a:pt x="128015" y="641211"/>
                    </a:cubicBezTo>
                    <a:cubicBezTo>
                      <a:pt x="146132" y="659359"/>
                      <a:pt x="175529" y="659383"/>
                      <a:pt x="193677" y="641266"/>
                    </a:cubicBezTo>
                    <a:lnTo>
                      <a:pt x="316485" y="518662"/>
                    </a:lnTo>
                    <a:cubicBezTo>
                      <a:pt x="347293" y="542946"/>
                      <a:pt x="386379" y="555139"/>
                      <a:pt x="428313" y="555138"/>
                    </a:cubicBezTo>
                    <a:cubicBezTo>
                      <a:pt x="545229" y="555139"/>
                      <a:pt x="640006" y="460361"/>
                      <a:pt x="640007" y="343445"/>
                    </a:cubicBezTo>
                    <a:cubicBezTo>
                      <a:pt x="640006" y="226531"/>
                      <a:pt x="545229" y="131753"/>
                      <a:pt x="428313" y="131753"/>
                    </a:cubicBezTo>
                    <a:close/>
                    <a:moveTo>
                      <a:pt x="126654" y="0"/>
                    </a:moveTo>
                    <a:lnTo>
                      <a:pt x="633255" y="0"/>
                    </a:lnTo>
                    <a:cubicBezTo>
                      <a:pt x="703204" y="0"/>
                      <a:pt x="759909" y="56705"/>
                      <a:pt x="759909" y="126654"/>
                    </a:cubicBezTo>
                    <a:lnTo>
                      <a:pt x="759909" y="656459"/>
                    </a:lnTo>
                    <a:cubicBezTo>
                      <a:pt x="759909" y="726408"/>
                      <a:pt x="703204" y="783113"/>
                      <a:pt x="633255" y="783113"/>
                    </a:cubicBezTo>
                    <a:lnTo>
                      <a:pt x="126654" y="783113"/>
                    </a:lnTo>
                    <a:cubicBezTo>
                      <a:pt x="56705" y="783113"/>
                      <a:pt x="0" y="726408"/>
                      <a:pt x="0" y="656459"/>
                    </a:cubicBezTo>
                    <a:lnTo>
                      <a:pt x="0" y="126654"/>
                    </a:lnTo>
                    <a:cubicBezTo>
                      <a:pt x="0" y="56705"/>
                      <a:pt x="56705" y="0"/>
                      <a:pt x="126654" y="0"/>
                    </a:cubicBez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46670" tIns="46670" rIns="0" bIns="93336" numCol="1" spcCol="0" rtlCol="0" fromWordArt="0" anchor="b" anchorCtr="0" forceAA="0" compatLnSpc="1">
                <a:prstTxWarp prst="textNoShape">
                  <a:avLst/>
                </a:prstTxWarp>
                <a:noAutofit/>
              </a:bodyPr>
              <a:lstStyle/>
              <a:p>
                <a:pPr defTabSz="933064" fontAlgn="base">
                  <a:spcBef>
                    <a:spcPct val="0"/>
                  </a:spcBef>
                  <a:spcAft>
                    <a:spcPct val="0"/>
                  </a:spcAft>
                  <a:defRPr/>
                </a:pPr>
                <a:endParaRPr lang="en-US" sz="1333" spc="-49" dirty="0" err="1">
                  <a:gradFill>
                    <a:gsLst>
                      <a:gs pos="0">
                        <a:srgbClr val="FFFFFF"/>
                      </a:gs>
                      <a:gs pos="100000">
                        <a:srgbClr val="FFFFFF"/>
                      </a:gs>
                    </a:gsLst>
                    <a:lin ang="5400000" scaled="0"/>
                  </a:gradFill>
                  <a:ea typeface="Segoe UI" pitchFamily="34" charset="0"/>
                  <a:cs typeface="Segoe UI" pitchFamily="34" charset="0"/>
                </a:endParaRPr>
              </a:p>
            </p:txBody>
          </p:sp>
          <p:sp>
            <p:nvSpPr>
              <p:cNvPr id="35" name="Freeform 34"/>
              <p:cNvSpPr>
                <a:spLocks noChangeAspect="1"/>
              </p:cNvSpPr>
              <p:nvPr/>
            </p:nvSpPr>
            <p:spPr bwMode="auto">
              <a:xfrm>
                <a:off x="7570831" y="6214728"/>
                <a:ext cx="320040" cy="315230"/>
              </a:xfrm>
              <a:custGeom>
                <a:avLst/>
                <a:gdLst>
                  <a:gd name="connsiteX0" fmla="*/ 938222 w 2721566"/>
                  <a:gd name="connsiteY0" fmla="*/ 1618192 h 2743150"/>
                  <a:gd name="connsiteX1" fmla="*/ 920717 w 2721566"/>
                  <a:gd name="connsiteY1" fmla="*/ 1627693 h 2743150"/>
                  <a:gd name="connsiteX2" fmla="*/ 857026 w 2721566"/>
                  <a:gd name="connsiteY2" fmla="*/ 1647464 h 2743150"/>
                  <a:gd name="connsiteX3" fmla="*/ 847920 w 2721566"/>
                  <a:gd name="connsiteY3" fmla="*/ 1648382 h 2743150"/>
                  <a:gd name="connsiteX4" fmla="*/ 837756 w 2721566"/>
                  <a:gd name="connsiteY4" fmla="*/ 1715659 h 2743150"/>
                  <a:gd name="connsiteX5" fmla="*/ 832560 w 2721566"/>
                  <a:gd name="connsiteY5" fmla="*/ 1819620 h 2743150"/>
                  <a:gd name="connsiteX6" fmla="*/ 1127348 w 2721566"/>
                  <a:gd name="connsiteY6" fmla="*/ 2538605 h 2743150"/>
                  <a:gd name="connsiteX7" fmla="*/ 1128948 w 2721566"/>
                  <a:gd name="connsiteY7" fmla="*/ 2540074 h 2743150"/>
                  <a:gd name="connsiteX8" fmla="*/ 1240036 w 2721566"/>
                  <a:gd name="connsiteY8" fmla="*/ 2557183 h 2743150"/>
                  <a:gd name="connsiteX9" fmla="*/ 1360783 w 2721566"/>
                  <a:gd name="connsiteY9" fmla="*/ 2563336 h 2743150"/>
                  <a:gd name="connsiteX10" fmla="*/ 2448946 w 2721566"/>
                  <a:gd name="connsiteY10" fmla="*/ 1835462 h 2743150"/>
                  <a:gd name="connsiteX11" fmla="*/ 2454283 w 2721566"/>
                  <a:gd name="connsiteY11" fmla="*/ 1820747 h 2743150"/>
                  <a:gd name="connsiteX12" fmla="*/ 2454163 w 2721566"/>
                  <a:gd name="connsiteY12" fmla="*/ 1820820 h 2743150"/>
                  <a:gd name="connsiteX13" fmla="*/ 2315755 w 2721566"/>
                  <a:gd name="connsiteY13" fmla="*/ 1885930 h 2743150"/>
                  <a:gd name="connsiteX14" fmla="*/ 2314668 w 2721566"/>
                  <a:gd name="connsiteY14" fmla="*/ 1896707 h 2743150"/>
                  <a:gd name="connsiteX15" fmla="*/ 2121262 w 2721566"/>
                  <a:gd name="connsiteY15" fmla="*/ 2054337 h 2743150"/>
                  <a:gd name="connsiteX16" fmla="*/ 1981667 w 2721566"/>
                  <a:gd name="connsiteY16" fmla="*/ 1996515 h 2743150"/>
                  <a:gd name="connsiteX17" fmla="*/ 1964402 w 2721566"/>
                  <a:gd name="connsiteY17" fmla="*/ 1970907 h 2743150"/>
                  <a:gd name="connsiteX18" fmla="*/ 1833472 w 2721566"/>
                  <a:gd name="connsiteY18" fmla="*/ 1979231 h 2743150"/>
                  <a:gd name="connsiteX19" fmla="*/ 1005171 w 2721566"/>
                  <a:gd name="connsiteY19" fmla="*/ 1679521 h 2743150"/>
                  <a:gd name="connsiteX20" fmla="*/ 1275943 w 2721566"/>
                  <a:gd name="connsiteY20" fmla="*/ 976747 h 2743150"/>
                  <a:gd name="connsiteX21" fmla="*/ 1198822 w 2721566"/>
                  <a:gd name="connsiteY21" fmla="*/ 1035009 h 2743150"/>
                  <a:gd name="connsiteX22" fmla="*/ 1083955 w 2721566"/>
                  <a:gd name="connsiteY22" fmla="*/ 1151055 h 2743150"/>
                  <a:gd name="connsiteX23" fmla="*/ 1101284 w 2721566"/>
                  <a:gd name="connsiteY23" fmla="*/ 1182982 h 2743150"/>
                  <a:gd name="connsiteX24" fmla="*/ 1127948 w 2721566"/>
                  <a:gd name="connsiteY24" fmla="*/ 1315054 h 2743150"/>
                  <a:gd name="connsiteX25" fmla="*/ 1070000 w 2721566"/>
                  <a:gd name="connsiteY25" fmla="*/ 1504762 h 2743150"/>
                  <a:gd name="connsiteX26" fmla="*/ 1069531 w 2721566"/>
                  <a:gd name="connsiteY26" fmla="*/ 1505330 h 2743150"/>
                  <a:gd name="connsiteX27" fmla="*/ 1135763 w 2721566"/>
                  <a:gd name="connsiteY27" fmla="*/ 1563925 h 2743150"/>
                  <a:gd name="connsiteX28" fmla="*/ 1833472 w 2721566"/>
                  <a:gd name="connsiteY28" fmla="*/ 1807163 h 2743150"/>
                  <a:gd name="connsiteX29" fmla="*/ 1933016 w 2721566"/>
                  <a:gd name="connsiteY29" fmla="*/ 1800511 h 2743150"/>
                  <a:gd name="connsiteX30" fmla="*/ 1939359 w 2721566"/>
                  <a:gd name="connsiteY30" fmla="*/ 1780077 h 2743150"/>
                  <a:gd name="connsiteX31" fmla="*/ 2121262 w 2721566"/>
                  <a:gd name="connsiteY31" fmla="*/ 1659503 h 2743150"/>
                  <a:gd name="connsiteX32" fmla="*/ 2260857 w 2721566"/>
                  <a:gd name="connsiteY32" fmla="*/ 1717325 h 2743150"/>
                  <a:gd name="connsiteX33" fmla="*/ 2263606 w 2721566"/>
                  <a:gd name="connsiteY33" fmla="*/ 1721402 h 2743150"/>
                  <a:gd name="connsiteX34" fmla="*/ 2267011 w 2721566"/>
                  <a:gd name="connsiteY34" fmla="*/ 1720229 h 2743150"/>
                  <a:gd name="connsiteX35" fmla="*/ 2395987 w 2721566"/>
                  <a:gd name="connsiteY35" fmla="*/ 1656069 h 2743150"/>
                  <a:gd name="connsiteX36" fmla="*/ 2524667 w 2721566"/>
                  <a:gd name="connsiteY36" fmla="*/ 1566083 h 2743150"/>
                  <a:gd name="connsiteX37" fmla="*/ 2528847 w 2721566"/>
                  <a:gd name="connsiteY37" fmla="*/ 1538444 h 2743150"/>
                  <a:gd name="connsiteX38" fmla="*/ 2391754 w 2721566"/>
                  <a:gd name="connsiteY38" fmla="*/ 1531467 h 2743150"/>
                  <a:gd name="connsiteX39" fmla="*/ 2095342 w 2721566"/>
                  <a:gd name="connsiteY39" fmla="*/ 1475341 h 2743150"/>
                  <a:gd name="connsiteX40" fmla="*/ 1956122 w 2721566"/>
                  <a:gd name="connsiteY40" fmla="*/ 1430037 h 2743150"/>
                  <a:gd name="connsiteX41" fmla="*/ 1947455 w 2721566"/>
                  <a:gd name="connsiteY41" fmla="*/ 1435880 h 2743150"/>
                  <a:gd name="connsiteX42" fmla="*/ 1867644 w 2721566"/>
                  <a:gd name="connsiteY42" fmla="*/ 1451993 h 2743150"/>
                  <a:gd name="connsiteX43" fmla="*/ 1678717 w 2721566"/>
                  <a:gd name="connsiteY43" fmla="*/ 1326764 h 2743150"/>
                  <a:gd name="connsiteX44" fmla="*/ 1667734 w 2721566"/>
                  <a:gd name="connsiteY44" fmla="*/ 1291381 h 2743150"/>
                  <a:gd name="connsiteX45" fmla="*/ 1564981 w 2721566"/>
                  <a:gd name="connsiteY45" fmla="*/ 1226519 h 2743150"/>
                  <a:gd name="connsiteX46" fmla="*/ 1339681 w 2721566"/>
                  <a:gd name="connsiteY46" fmla="*/ 1042541 h 2743150"/>
                  <a:gd name="connsiteX47" fmla="*/ 1839031 w 2721566"/>
                  <a:gd name="connsiteY47" fmla="*/ 802822 h 2743150"/>
                  <a:gd name="connsiteX48" fmla="*/ 1539738 w 2721566"/>
                  <a:gd name="connsiteY48" fmla="*/ 848536 h 2743150"/>
                  <a:gd name="connsiteX49" fmla="*/ 1497492 w 2721566"/>
                  <a:gd name="connsiteY49" fmla="*/ 864156 h 2743150"/>
                  <a:gd name="connsiteX50" fmla="*/ 1530174 w 2721566"/>
                  <a:gd name="connsiteY50" fmla="*/ 896941 h 2743150"/>
                  <a:gd name="connsiteX51" fmla="*/ 1723667 w 2721566"/>
                  <a:gd name="connsiteY51" fmla="*/ 1048242 h 2743150"/>
                  <a:gd name="connsiteX52" fmla="*/ 1765091 w 2721566"/>
                  <a:gd name="connsiteY52" fmla="*/ 1073360 h 2743150"/>
                  <a:gd name="connsiteX53" fmla="*/ 1787834 w 2721566"/>
                  <a:gd name="connsiteY53" fmla="*/ 1058026 h 2743150"/>
                  <a:gd name="connsiteX54" fmla="*/ 1867644 w 2721566"/>
                  <a:gd name="connsiteY54" fmla="*/ 1041913 h 2743150"/>
                  <a:gd name="connsiteX55" fmla="*/ 2068519 w 2721566"/>
                  <a:gd name="connsiteY55" fmla="*/ 1205631 h 2743150"/>
                  <a:gd name="connsiteX56" fmla="*/ 2069865 w 2721566"/>
                  <a:gd name="connsiteY56" fmla="*/ 1218984 h 2743150"/>
                  <a:gd name="connsiteX57" fmla="*/ 2174899 w 2721566"/>
                  <a:gd name="connsiteY57" fmla="*/ 1251806 h 2743150"/>
                  <a:gd name="connsiteX58" fmla="*/ 2425742 w 2721566"/>
                  <a:gd name="connsiteY58" fmla="*/ 1297108 h 2743150"/>
                  <a:gd name="connsiteX59" fmla="*/ 2538295 w 2721566"/>
                  <a:gd name="connsiteY59" fmla="*/ 1302486 h 2743150"/>
                  <a:gd name="connsiteX60" fmla="*/ 2535655 w 2721566"/>
                  <a:gd name="connsiteY60" fmla="*/ 1249725 h 2743150"/>
                  <a:gd name="connsiteX61" fmla="*/ 2517759 w 2721566"/>
                  <a:gd name="connsiteY61" fmla="*/ 1131394 h 2743150"/>
                  <a:gd name="connsiteX62" fmla="*/ 2497854 w 2721566"/>
                  <a:gd name="connsiteY62" fmla="*/ 1053274 h 2743150"/>
                  <a:gd name="connsiteX63" fmla="*/ 2371258 w 2721566"/>
                  <a:gd name="connsiteY63" fmla="*/ 956458 h 2743150"/>
                  <a:gd name="connsiteX64" fmla="*/ 1839031 w 2721566"/>
                  <a:gd name="connsiteY64" fmla="*/ 802822 h 2743150"/>
                  <a:gd name="connsiteX65" fmla="*/ 540853 w 2721566"/>
                  <a:gd name="connsiteY65" fmla="*/ 514986 h 2743150"/>
                  <a:gd name="connsiteX66" fmla="*/ 525712 w 2721566"/>
                  <a:gd name="connsiteY66" fmla="*/ 528873 h 2743150"/>
                  <a:gd name="connsiteX67" fmla="*/ 179814 w 2721566"/>
                  <a:gd name="connsiteY67" fmla="*/ 1371575 h 2743150"/>
                  <a:gd name="connsiteX68" fmla="*/ 609577 w 2721566"/>
                  <a:gd name="connsiteY68" fmla="*/ 2291196 h 2743150"/>
                  <a:gd name="connsiteX69" fmla="*/ 629751 w 2721566"/>
                  <a:gd name="connsiteY69" fmla="*/ 2306419 h 2743150"/>
                  <a:gd name="connsiteX70" fmla="*/ 627186 w 2721566"/>
                  <a:gd name="connsiteY70" fmla="*/ 2300879 h 2743150"/>
                  <a:gd name="connsiteX71" fmla="*/ 536863 w 2721566"/>
                  <a:gd name="connsiteY71" fmla="*/ 1819620 h 2743150"/>
                  <a:gd name="connsiteX72" fmla="*/ 543586 w 2721566"/>
                  <a:gd name="connsiteY72" fmla="*/ 1685426 h 2743150"/>
                  <a:gd name="connsiteX73" fmla="*/ 561714 w 2721566"/>
                  <a:gd name="connsiteY73" fmla="*/ 1565698 h 2743150"/>
                  <a:gd name="connsiteX74" fmla="*/ 548721 w 2721566"/>
                  <a:gd name="connsiteY74" fmla="*/ 1554978 h 2743150"/>
                  <a:gd name="connsiteX75" fmla="*/ 449342 w 2721566"/>
                  <a:gd name="connsiteY75" fmla="*/ 1315054 h 2743150"/>
                  <a:gd name="connsiteX76" fmla="*/ 548721 w 2721566"/>
                  <a:gd name="connsiteY76" fmla="*/ 1075131 h 2743150"/>
                  <a:gd name="connsiteX77" fmla="*/ 586510 w 2721566"/>
                  <a:gd name="connsiteY77" fmla="*/ 1043953 h 2743150"/>
                  <a:gd name="connsiteX78" fmla="*/ 557759 w 2721566"/>
                  <a:gd name="connsiteY78" fmla="*/ 931249 h 2743150"/>
                  <a:gd name="connsiteX79" fmla="*/ 531303 w 2721566"/>
                  <a:gd name="connsiteY79" fmla="*/ 666735 h 2743150"/>
                  <a:gd name="connsiteX80" fmla="*/ 535100 w 2721566"/>
                  <a:gd name="connsiteY80" fmla="*/ 565752 h 2743150"/>
                  <a:gd name="connsiteX81" fmla="*/ 870476 w 2721566"/>
                  <a:gd name="connsiteY81" fmla="*/ 288355 h 2743150"/>
                  <a:gd name="connsiteX82" fmla="*/ 797863 w 2721566"/>
                  <a:gd name="connsiteY82" fmla="*/ 323653 h 2743150"/>
                  <a:gd name="connsiteX83" fmla="*/ 747285 w 2721566"/>
                  <a:gd name="connsiteY83" fmla="*/ 354661 h 2743150"/>
                  <a:gd name="connsiteX84" fmla="*/ 726331 w 2721566"/>
                  <a:gd name="connsiteY84" fmla="*/ 436900 h 2743150"/>
                  <a:gd name="connsiteX85" fmla="*/ 703371 w 2721566"/>
                  <a:gd name="connsiteY85" fmla="*/ 666735 h 2743150"/>
                  <a:gd name="connsiteX86" fmla="*/ 716392 w 2721566"/>
                  <a:gd name="connsiteY86" fmla="*/ 840411 h 2743150"/>
                  <a:gd name="connsiteX87" fmla="*/ 748231 w 2721566"/>
                  <a:gd name="connsiteY87" fmla="*/ 979825 h 2743150"/>
                  <a:gd name="connsiteX88" fmla="*/ 788645 w 2721566"/>
                  <a:gd name="connsiteY88" fmla="*/ 975751 h 2743150"/>
                  <a:gd name="connsiteX89" fmla="*/ 837858 w 2721566"/>
                  <a:gd name="connsiteY89" fmla="*/ 980712 h 2743150"/>
                  <a:gd name="connsiteX90" fmla="*/ 918259 w 2721566"/>
                  <a:gd name="connsiteY90" fmla="*/ 891546 h 2743150"/>
                  <a:gd name="connsiteX91" fmla="*/ 1010731 w 2721566"/>
                  <a:gd name="connsiteY91" fmla="*/ 806835 h 2743150"/>
                  <a:gd name="connsiteX92" fmla="*/ 1091088 w 2721566"/>
                  <a:gd name="connsiteY92" fmla="*/ 746269 h 2743150"/>
                  <a:gd name="connsiteX93" fmla="*/ 1090355 w 2721566"/>
                  <a:gd name="connsiteY93" fmla="*/ 745257 h 2743150"/>
                  <a:gd name="connsiteX94" fmla="*/ 908795 w 2721566"/>
                  <a:gd name="connsiteY94" fmla="*/ 398035 h 2743150"/>
                  <a:gd name="connsiteX95" fmla="*/ 1360783 w 2721566"/>
                  <a:gd name="connsiteY95" fmla="*/ 179814 h 2743150"/>
                  <a:gd name="connsiteX96" fmla="*/ 1122777 w 2721566"/>
                  <a:gd name="connsiteY96" fmla="*/ 204027 h 2743150"/>
                  <a:gd name="connsiteX97" fmla="*/ 1095649 w 2721566"/>
                  <a:gd name="connsiteY97" fmla="*/ 211066 h 2743150"/>
                  <a:gd name="connsiteX98" fmla="*/ 1107447 w 2721566"/>
                  <a:gd name="connsiteY98" fmla="*/ 252895 h 2743150"/>
                  <a:gd name="connsiteX99" fmla="*/ 1260905 w 2721566"/>
                  <a:gd name="connsiteY99" fmla="*/ 573486 h 2743150"/>
                  <a:gd name="connsiteX100" fmla="*/ 1297851 w 2721566"/>
                  <a:gd name="connsiteY100" fmla="*/ 626931 h 2743150"/>
                  <a:gd name="connsiteX101" fmla="*/ 1332168 w 2721566"/>
                  <a:gd name="connsiteY101" fmla="*/ 610267 h 2743150"/>
                  <a:gd name="connsiteX102" fmla="*/ 1839031 w 2721566"/>
                  <a:gd name="connsiteY102" fmla="*/ 507125 h 2743150"/>
                  <a:gd name="connsiteX103" fmla="*/ 2203231 w 2721566"/>
                  <a:gd name="connsiteY103" fmla="*/ 559150 h 2743150"/>
                  <a:gd name="connsiteX104" fmla="*/ 2233085 w 2721566"/>
                  <a:gd name="connsiteY104" fmla="*/ 570212 h 2743150"/>
                  <a:gd name="connsiteX105" fmla="*/ 2195854 w 2721566"/>
                  <a:gd name="connsiteY105" fmla="*/ 528873 h 2743150"/>
                  <a:gd name="connsiteX106" fmla="*/ 1360783 w 2721566"/>
                  <a:gd name="connsiteY106" fmla="*/ 179814 h 2743150"/>
                  <a:gd name="connsiteX107" fmla="*/ 1360783 w 2721566"/>
                  <a:gd name="connsiteY107" fmla="*/ 0 h 2743150"/>
                  <a:gd name="connsiteX108" fmla="*/ 2721566 w 2721566"/>
                  <a:gd name="connsiteY108" fmla="*/ 1371575 h 2743150"/>
                  <a:gd name="connsiteX109" fmla="*/ 1360783 w 2721566"/>
                  <a:gd name="connsiteY109" fmla="*/ 2743150 h 2743150"/>
                  <a:gd name="connsiteX110" fmla="*/ 0 w 2721566"/>
                  <a:gd name="connsiteY110" fmla="*/ 1371575 h 2743150"/>
                  <a:gd name="connsiteX111" fmla="*/ 599956 w 2721566"/>
                  <a:gd name="connsiteY111" fmla="*/ 234244 h 2743150"/>
                  <a:gd name="connsiteX112" fmla="*/ 605849 w 2721566"/>
                  <a:gd name="connsiteY112" fmla="*/ 230636 h 2743150"/>
                  <a:gd name="connsiteX113" fmla="*/ 664406 w 2721566"/>
                  <a:gd name="connsiteY113" fmla="*/ 194779 h 2743150"/>
                  <a:gd name="connsiteX114" fmla="*/ 712153 w 2721566"/>
                  <a:gd name="connsiteY114" fmla="*/ 165541 h 2743150"/>
                  <a:gd name="connsiteX115" fmla="*/ 1360783 w 2721566"/>
                  <a:gd name="connsiteY115" fmla="*/ 0 h 27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721566" h="2743150">
                    <a:moveTo>
                      <a:pt x="938222" y="1618192"/>
                    </a:moveTo>
                    <a:lnTo>
                      <a:pt x="920717" y="1627693"/>
                    </a:lnTo>
                    <a:cubicBezTo>
                      <a:pt x="900420" y="1636278"/>
                      <a:pt x="879114" y="1642944"/>
                      <a:pt x="857026" y="1647464"/>
                    </a:cubicBezTo>
                    <a:lnTo>
                      <a:pt x="847920" y="1648382"/>
                    </a:lnTo>
                    <a:lnTo>
                      <a:pt x="837756" y="1715659"/>
                    </a:lnTo>
                    <a:cubicBezTo>
                      <a:pt x="834320" y="1749840"/>
                      <a:pt x="832560" y="1784523"/>
                      <a:pt x="832560" y="1819620"/>
                    </a:cubicBezTo>
                    <a:cubicBezTo>
                      <a:pt x="832560" y="2100401"/>
                      <a:pt x="945213" y="2354601"/>
                      <a:pt x="1127348" y="2538605"/>
                    </a:cubicBezTo>
                    <a:lnTo>
                      <a:pt x="1128948" y="2540074"/>
                    </a:lnTo>
                    <a:lnTo>
                      <a:pt x="1240036" y="2557183"/>
                    </a:lnTo>
                    <a:cubicBezTo>
                      <a:pt x="1279737" y="2561252"/>
                      <a:pt x="1320019" y="2563336"/>
                      <a:pt x="1360783" y="2563336"/>
                    </a:cubicBezTo>
                    <a:cubicBezTo>
                      <a:pt x="1849956" y="2563336"/>
                      <a:pt x="2269665" y="2263203"/>
                      <a:pt x="2448946" y="1835462"/>
                    </a:cubicBezTo>
                    <a:lnTo>
                      <a:pt x="2454283" y="1820747"/>
                    </a:lnTo>
                    <a:lnTo>
                      <a:pt x="2454163" y="1820820"/>
                    </a:lnTo>
                    <a:lnTo>
                      <a:pt x="2315755" y="1885930"/>
                    </a:lnTo>
                    <a:lnTo>
                      <a:pt x="2314668" y="1896707"/>
                    </a:lnTo>
                    <a:cubicBezTo>
                      <a:pt x="2296260" y="1986666"/>
                      <a:pt x="2216663" y="2054337"/>
                      <a:pt x="2121262" y="2054337"/>
                    </a:cubicBezTo>
                    <a:cubicBezTo>
                      <a:pt x="2066747" y="2054337"/>
                      <a:pt x="2017393" y="2032241"/>
                      <a:pt x="1981667" y="1996515"/>
                    </a:cubicBezTo>
                    <a:lnTo>
                      <a:pt x="1964402" y="1970907"/>
                    </a:lnTo>
                    <a:lnTo>
                      <a:pt x="1833472" y="1979231"/>
                    </a:lnTo>
                    <a:cubicBezTo>
                      <a:pt x="1518836" y="1979231"/>
                      <a:pt x="1230263" y="1866756"/>
                      <a:pt x="1005171" y="1679521"/>
                    </a:cubicBezTo>
                    <a:close/>
                    <a:moveTo>
                      <a:pt x="1275943" y="976747"/>
                    </a:moveTo>
                    <a:lnTo>
                      <a:pt x="1198822" y="1035009"/>
                    </a:lnTo>
                    <a:lnTo>
                      <a:pt x="1083955" y="1151055"/>
                    </a:lnTo>
                    <a:lnTo>
                      <a:pt x="1101284" y="1182982"/>
                    </a:lnTo>
                    <a:cubicBezTo>
                      <a:pt x="1118453" y="1223576"/>
                      <a:pt x="1127948" y="1268206"/>
                      <a:pt x="1127948" y="1315054"/>
                    </a:cubicBezTo>
                    <a:cubicBezTo>
                      <a:pt x="1127948" y="1385326"/>
                      <a:pt x="1106585" y="1450609"/>
                      <a:pt x="1070000" y="1504762"/>
                    </a:cubicBezTo>
                    <a:lnTo>
                      <a:pt x="1069531" y="1505330"/>
                    </a:lnTo>
                    <a:lnTo>
                      <a:pt x="1135763" y="1563925"/>
                    </a:lnTo>
                    <a:cubicBezTo>
                      <a:pt x="1327889" y="1716289"/>
                      <a:pt x="1570164" y="1807163"/>
                      <a:pt x="1833472" y="1807163"/>
                    </a:cubicBezTo>
                    <a:lnTo>
                      <a:pt x="1933016" y="1800511"/>
                    </a:lnTo>
                    <a:lnTo>
                      <a:pt x="1939359" y="1780077"/>
                    </a:lnTo>
                    <a:cubicBezTo>
                      <a:pt x="1969329" y="1709221"/>
                      <a:pt x="2039490" y="1659503"/>
                      <a:pt x="2121262" y="1659503"/>
                    </a:cubicBezTo>
                    <a:cubicBezTo>
                      <a:pt x="2175777" y="1659503"/>
                      <a:pt x="2225132" y="1681600"/>
                      <a:pt x="2260857" y="1717325"/>
                    </a:cubicBezTo>
                    <a:lnTo>
                      <a:pt x="2263606" y="1721402"/>
                    </a:lnTo>
                    <a:lnTo>
                      <a:pt x="2267011" y="1720229"/>
                    </a:lnTo>
                    <a:cubicBezTo>
                      <a:pt x="2311512" y="1701558"/>
                      <a:pt x="2354575" y="1680099"/>
                      <a:pt x="2395987" y="1656069"/>
                    </a:cubicBezTo>
                    <a:lnTo>
                      <a:pt x="2524667" y="1566083"/>
                    </a:lnTo>
                    <a:lnTo>
                      <a:pt x="2528847" y="1538444"/>
                    </a:lnTo>
                    <a:lnTo>
                      <a:pt x="2391754" y="1531467"/>
                    </a:lnTo>
                    <a:cubicBezTo>
                      <a:pt x="2290200" y="1521072"/>
                      <a:pt x="2191156" y="1502121"/>
                      <a:pt x="2095342" y="1475341"/>
                    </a:cubicBezTo>
                    <a:lnTo>
                      <a:pt x="1956122" y="1430037"/>
                    </a:lnTo>
                    <a:lnTo>
                      <a:pt x="1947455" y="1435880"/>
                    </a:lnTo>
                    <a:cubicBezTo>
                      <a:pt x="1922924" y="1446256"/>
                      <a:pt x="1895954" y="1451993"/>
                      <a:pt x="1867644" y="1451993"/>
                    </a:cubicBezTo>
                    <a:cubicBezTo>
                      <a:pt x="1782714" y="1451993"/>
                      <a:pt x="1709844" y="1400356"/>
                      <a:pt x="1678717" y="1326764"/>
                    </a:cubicBezTo>
                    <a:lnTo>
                      <a:pt x="1667734" y="1291381"/>
                    </a:lnTo>
                    <a:lnTo>
                      <a:pt x="1564981" y="1226519"/>
                    </a:lnTo>
                    <a:cubicBezTo>
                      <a:pt x="1484969" y="1171328"/>
                      <a:pt x="1409629" y="1109760"/>
                      <a:pt x="1339681" y="1042541"/>
                    </a:cubicBezTo>
                    <a:close/>
                    <a:moveTo>
                      <a:pt x="1839031" y="802822"/>
                    </a:moveTo>
                    <a:cubicBezTo>
                      <a:pt x="1734808" y="802822"/>
                      <a:pt x="1634285" y="818826"/>
                      <a:pt x="1539738" y="848536"/>
                    </a:cubicBezTo>
                    <a:lnTo>
                      <a:pt x="1497492" y="864156"/>
                    </a:lnTo>
                    <a:lnTo>
                      <a:pt x="1530174" y="896941"/>
                    </a:lnTo>
                    <a:cubicBezTo>
                      <a:pt x="1590527" y="952297"/>
                      <a:pt x="1655217" y="1002924"/>
                      <a:pt x="1723667" y="1048242"/>
                    </a:cubicBezTo>
                    <a:lnTo>
                      <a:pt x="1765091" y="1073360"/>
                    </a:lnTo>
                    <a:lnTo>
                      <a:pt x="1787834" y="1058026"/>
                    </a:lnTo>
                    <a:cubicBezTo>
                      <a:pt x="1812364" y="1047651"/>
                      <a:pt x="1839334" y="1041913"/>
                      <a:pt x="1867644" y="1041913"/>
                    </a:cubicBezTo>
                    <a:cubicBezTo>
                      <a:pt x="1966729" y="1041913"/>
                      <a:pt x="2049399" y="1112198"/>
                      <a:pt x="2068519" y="1205631"/>
                    </a:cubicBezTo>
                    <a:lnTo>
                      <a:pt x="2069865" y="1218984"/>
                    </a:lnTo>
                    <a:lnTo>
                      <a:pt x="2174899" y="1251806"/>
                    </a:lnTo>
                    <a:cubicBezTo>
                      <a:pt x="2256094" y="1273569"/>
                      <a:pt x="2339900" y="1288863"/>
                      <a:pt x="2425742" y="1297108"/>
                    </a:cubicBezTo>
                    <a:lnTo>
                      <a:pt x="2538295" y="1302486"/>
                    </a:lnTo>
                    <a:lnTo>
                      <a:pt x="2535655" y="1249725"/>
                    </a:lnTo>
                    <a:cubicBezTo>
                      <a:pt x="2531623" y="1209661"/>
                      <a:pt x="2525625" y="1170184"/>
                      <a:pt x="2517759" y="1131394"/>
                    </a:cubicBezTo>
                    <a:lnTo>
                      <a:pt x="2497854" y="1053274"/>
                    </a:lnTo>
                    <a:lnTo>
                      <a:pt x="2371258" y="956458"/>
                    </a:lnTo>
                    <a:cubicBezTo>
                      <a:pt x="2216862" y="859087"/>
                      <a:pt x="2034451" y="802822"/>
                      <a:pt x="1839031" y="802822"/>
                    </a:cubicBezTo>
                    <a:close/>
                    <a:moveTo>
                      <a:pt x="540853" y="514986"/>
                    </a:moveTo>
                    <a:lnTo>
                      <a:pt x="525712" y="528873"/>
                    </a:lnTo>
                    <a:cubicBezTo>
                      <a:pt x="311998" y="744539"/>
                      <a:pt x="179814" y="1042480"/>
                      <a:pt x="179814" y="1371575"/>
                    </a:cubicBezTo>
                    <a:cubicBezTo>
                      <a:pt x="179814" y="1741808"/>
                      <a:pt x="347110" y="2072609"/>
                      <a:pt x="609577" y="2291196"/>
                    </a:cubicBezTo>
                    <a:lnTo>
                      <a:pt x="629751" y="2306419"/>
                    </a:lnTo>
                    <a:lnTo>
                      <a:pt x="627186" y="2300879"/>
                    </a:lnTo>
                    <a:cubicBezTo>
                      <a:pt x="568888" y="2151864"/>
                      <a:pt x="536863" y="1989512"/>
                      <a:pt x="536863" y="1819620"/>
                    </a:cubicBezTo>
                    <a:cubicBezTo>
                      <a:pt x="536863" y="1774316"/>
                      <a:pt x="539140" y="1729548"/>
                      <a:pt x="543586" y="1685426"/>
                    </a:cubicBezTo>
                    <a:lnTo>
                      <a:pt x="561714" y="1565698"/>
                    </a:lnTo>
                    <a:lnTo>
                      <a:pt x="548721" y="1554978"/>
                    </a:lnTo>
                    <a:cubicBezTo>
                      <a:pt x="487320" y="1493576"/>
                      <a:pt x="449342" y="1408750"/>
                      <a:pt x="449342" y="1315054"/>
                    </a:cubicBezTo>
                    <a:cubicBezTo>
                      <a:pt x="449342" y="1221358"/>
                      <a:pt x="487320" y="1136533"/>
                      <a:pt x="548721" y="1075131"/>
                    </a:cubicBezTo>
                    <a:lnTo>
                      <a:pt x="586510" y="1043953"/>
                    </a:lnTo>
                    <a:lnTo>
                      <a:pt x="557759" y="931249"/>
                    </a:lnTo>
                    <a:cubicBezTo>
                      <a:pt x="540412" y="845808"/>
                      <a:pt x="531303" y="757344"/>
                      <a:pt x="531303" y="666735"/>
                    </a:cubicBezTo>
                    <a:cubicBezTo>
                      <a:pt x="531303" y="632757"/>
                      <a:pt x="532584" y="599081"/>
                      <a:pt x="535100" y="565752"/>
                    </a:cubicBezTo>
                    <a:close/>
                    <a:moveTo>
                      <a:pt x="870476" y="288355"/>
                    </a:moveTo>
                    <a:lnTo>
                      <a:pt x="797863" y="323653"/>
                    </a:lnTo>
                    <a:lnTo>
                      <a:pt x="747285" y="354661"/>
                    </a:lnTo>
                    <a:lnTo>
                      <a:pt x="726331" y="436900"/>
                    </a:lnTo>
                    <a:cubicBezTo>
                      <a:pt x="711277" y="511139"/>
                      <a:pt x="703371" y="588006"/>
                      <a:pt x="703371" y="666735"/>
                    </a:cubicBezTo>
                    <a:cubicBezTo>
                      <a:pt x="703371" y="725782"/>
                      <a:pt x="707818" y="783782"/>
                      <a:pt x="716392" y="840411"/>
                    </a:cubicBezTo>
                    <a:lnTo>
                      <a:pt x="748231" y="979825"/>
                    </a:lnTo>
                    <a:lnTo>
                      <a:pt x="788645" y="975751"/>
                    </a:lnTo>
                    <a:lnTo>
                      <a:pt x="837858" y="980712"/>
                    </a:lnTo>
                    <a:lnTo>
                      <a:pt x="918259" y="891546"/>
                    </a:lnTo>
                    <a:cubicBezTo>
                      <a:pt x="947715" y="861857"/>
                      <a:pt x="978575" y="833583"/>
                      <a:pt x="1010731" y="806835"/>
                    </a:cubicBezTo>
                    <a:lnTo>
                      <a:pt x="1091088" y="746269"/>
                    </a:lnTo>
                    <a:lnTo>
                      <a:pt x="1090355" y="745257"/>
                    </a:lnTo>
                    <a:cubicBezTo>
                      <a:pt x="1017972" y="637265"/>
                      <a:pt x="956882" y="520950"/>
                      <a:pt x="908795" y="398035"/>
                    </a:cubicBezTo>
                    <a:close/>
                    <a:moveTo>
                      <a:pt x="1360783" y="179814"/>
                    </a:moveTo>
                    <a:cubicBezTo>
                      <a:pt x="1279254" y="179814"/>
                      <a:pt x="1199655" y="188151"/>
                      <a:pt x="1122777" y="204027"/>
                    </a:cubicBezTo>
                    <a:lnTo>
                      <a:pt x="1095649" y="211066"/>
                    </a:lnTo>
                    <a:lnTo>
                      <a:pt x="1107447" y="252895"/>
                    </a:lnTo>
                    <a:cubicBezTo>
                      <a:pt x="1146623" y="366253"/>
                      <a:pt x="1198334" y="473680"/>
                      <a:pt x="1260905" y="573486"/>
                    </a:cubicBezTo>
                    <a:lnTo>
                      <a:pt x="1297851" y="626931"/>
                    </a:lnTo>
                    <a:lnTo>
                      <a:pt x="1332168" y="610267"/>
                    </a:lnTo>
                    <a:cubicBezTo>
                      <a:pt x="1487958" y="543852"/>
                      <a:pt x="1659240" y="507125"/>
                      <a:pt x="1839031" y="507125"/>
                    </a:cubicBezTo>
                    <a:cubicBezTo>
                      <a:pt x="1965448" y="507125"/>
                      <a:pt x="2087657" y="525282"/>
                      <a:pt x="2203231" y="559150"/>
                    </a:cubicBezTo>
                    <a:lnTo>
                      <a:pt x="2233085" y="570212"/>
                    </a:lnTo>
                    <a:lnTo>
                      <a:pt x="2195854" y="528873"/>
                    </a:lnTo>
                    <a:cubicBezTo>
                      <a:pt x="1982141" y="313207"/>
                      <a:pt x="1686899" y="179814"/>
                      <a:pt x="1360783" y="179814"/>
                    </a:cubicBezTo>
                    <a:close/>
                    <a:moveTo>
                      <a:pt x="1360783" y="0"/>
                    </a:moveTo>
                    <a:cubicBezTo>
                      <a:pt x="2112323" y="0"/>
                      <a:pt x="2721566" y="614075"/>
                      <a:pt x="2721566" y="1371575"/>
                    </a:cubicBezTo>
                    <a:cubicBezTo>
                      <a:pt x="2721566" y="2129075"/>
                      <a:pt x="2112323" y="2743150"/>
                      <a:pt x="1360783" y="2743150"/>
                    </a:cubicBezTo>
                    <a:cubicBezTo>
                      <a:pt x="609243" y="2743150"/>
                      <a:pt x="0" y="2129075"/>
                      <a:pt x="0" y="1371575"/>
                    </a:cubicBezTo>
                    <a:cubicBezTo>
                      <a:pt x="0" y="898138"/>
                      <a:pt x="237985" y="480726"/>
                      <a:pt x="599956" y="234244"/>
                    </a:cubicBezTo>
                    <a:lnTo>
                      <a:pt x="605849" y="230636"/>
                    </a:lnTo>
                    <a:lnTo>
                      <a:pt x="664406" y="194779"/>
                    </a:lnTo>
                    <a:lnTo>
                      <a:pt x="712153" y="165541"/>
                    </a:lnTo>
                    <a:cubicBezTo>
                      <a:pt x="904967" y="59968"/>
                      <a:pt x="1125927" y="0"/>
                      <a:pt x="1360783" y="0"/>
                    </a:cubicBez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46670" tIns="149341" rIns="0" bIns="149341" numCol="1" spcCol="0" rtlCol="0" fromWordArt="0" anchor="t" anchorCtr="0" forceAA="0" compatLnSpc="1">
                <a:prstTxWarp prst="textNoShape">
                  <a:avLst/>
                </a:prstTxWarp>
                <a:noAutofit/>
              </a:bodyPr>
              <a:lstStyle/>
              <a:p>
                <a:pPr defTabSz="951816" fontAlgn="base">
                  <a:lnSpc>
                    <a:spcPct val="90000"/>
                  </a:lnSpc>
                  <a:spcBef>
                    <a:spcPct val="0"/>
                  </a:spcBef>
                  <a:spcAft>
                    <a:spcPct val="0"/>
                  </a:spcAft>
                  <a:defRPr/>
                </a:pPr>
                <a:endParaRPr lang="en-US" sz="1333" dirty="0" err="1">
                  <a:gradFill>
                    <a:gsLst>
                      <a:gs pos="0">
                        <a:srgbClr val="FFFFFF"/>
                      </a:gs>
                      <a:gs pos="100000">
                        <a:srgbClr val="FFFFFF"/>
                      </a:gs>
                    </a:gsLst>
                    <a:lin ang="5400000" scaled="0"/>
                  </a:gradFill>
                  <a:ea typeface="Segoe UI" pitchFamily="34" charset="0"/>
                  <a:cs typeface="Segoe UI" pitchFamily="34" charset="0"/>
                </a:endParaRPr>
              </a:p>
            </p:txBody>
          </p:sp>
          <p:sp>
            <p:nvSpPr>
              <p:cNvPr id="36" name="Freeform 35"/>
              <p:cNvSpPr/>
              <p:nvPr/>
            </p:nvSpPr>
            <p:spPr>
              <a:xfrm>
                <a:off x="8322507" y="6253546"/>
                <a:ext cx="207774" cy="257770"/>
              </a:xfrm>
              <a:custGeom>
                <a:avLst/>
                <a:gdLst>
                  <a:gd name="connsiteX0" fmla="*/ 103887 w 207774"/>
                  <a:gd name="connsiteY0" fmla="*/ 0 h 257770"/>
                  <a:gd name="connsiteX1" fmla="*/ 205663 w 207774"/>
                  <a:gd name="connsiteY1" fmla="*/ 24187 h 257770"/>
                  <a:gd name="connsiteX2" fmla="*/ 207588 w 207774"/>
                  <a:gd name="connsiteY2" fmla="*/ 29753 h 257770"/>
                  <a:gd name="connsiteX3" fmla="*/ 207774 w 207774"/>
                  <a:gd name="connsiteY3" fmla="*/ 29753 h 257770"/>
                  <a:gd name="connsiteX4" fmla="*/ 207774 w 207774"/>
                  <a:gd name="connsiteY4" fmla="*/ 30292 h 257770"/>
                  <a:gd name="connsiteX5" fmla="*/ 207774 w 207774"/>
                  <a:gd name="connsiteY5" fmla="*/ 227478 h 257770"/>
                  <a:gd name="connsiteX6" fmla="*/ 103887 w 207774"/>
                  <a:gd name="connsiteY6" fmla="*/ 257770 h 257770"/>
                  <a:gd name="connsiteX7" fmla="*/ 0 w 207774"/>
                  <a:gd name="connsiteY7" fmla="*/ 227478 h 257770"/>
                  <a:gd name="connsiteX8" fmla="*/ 0 w 207774"/>
                  <a:gd name="connsiteY8" fmla="*/ 30292 h 257770"/>
                  <a:gd name="connsiteX9" fmla="*/ 0 w 207774"/>
                  <a:gd name="connsiteY9" fmla="*/ 29753 h 257770"/>
                  <a:gd name="connsiteX10" fmla="*/ 187 w 207774"/>
                  <a:gd name="connsiteY10" fmla="*/ 29753 h 257770"/>
                  <a:gd name="connsiteX11" fmla="*/ 2111 w 207774"/>
                  <a:gd name="connsiteY11" fmla="*/ 24187 h 257770"/>
                  <a:gd name="connsiteX12" fmla="*/ 103887 w 207774"/>
                  <a:gd name="connsiteY12" fmla="*/ 0 h 257770"/>
                  <a:gd name="connsiteX13" fmla="*/ 101573 w 207774"/>
                  <a:gd name="connsiteY13" fmla="*/ 12155 h 257770"/>
                  <a:gd name="connsiteX14" fmla="*/ 17226 w 207774"/>
                  <a:gd name="connsiteY14" fmla="*/ 37778 h 257770"/>
                  <a:gd name="connsiteX15" fmla="*/ 101573 w 207774"/>
                  <a:gd name="connsiteY15" fmla="*/ 63401 h 257770"/>
                  <a:gd name="connsiteX16" fmla="*/ 185920 w 207774"/>
                  <a:gd name="connsiteY16" fmla="*/ 37778 h 257770"/>
                  <a:gd name="connsiteX17" fmla="*/ 101573 w 207774"/>
                  <a:gd name="connsiteY17" fmla="*/ 12155 h 25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7774" h="257770">
                    <a:moveTo>
                      <a:pt x="103887" y="0"/>
                    </a:moveTo>
                    <a:cubicBezTo>
                      <a:pt x="154090" y="0"/>
                      <a:pt x="195976" y="10384"/>
                      <a:pt x="205663" y="24187"/>
                    </a:cubicBezTo>
                    <a:lnTo>
                      <a:pt x="207588" y="29753"/>
                    </a:lnTo>
                    <a:lnTo>
                      <a:pt x="207774" y="29753"/>
                    </a:lnTo>
                    <a:lnTo>
                      <a:pt x="207774" y="30292"/>
                    </a:lnTo>
                    <a:lnTo>
                      <a:pt x="207774" y="227478"/>
                    </a:lnTo>
                    <a:cubicBezTo>
                      <a:pt x="207774" y="244208"/>
                      <a:pt x="161262" y="257770"/>
                      <a:pt x="103887" y="257770"/>
                    </a:cubicBezTo>
                    <a:cubicBezTo>
                      <a:pt x="46512" y="257770"/>
                      <a:pt x="0" y="244208"/>
                      <a:pt x="0" y="227478"/>
                    </a:cubicBezTo>
                    <a:lnTo>
                      <a:pt x="0" y="30292"/>
                    </a:lnTo>
                    <a:lnTo>
                      <a:pt x="0" y="29753"/>
                    </a:lnTo>
                    <a:lnTo>
                      <a:pt x="187" y="29753"/>
                    </a:lnTo>
                    <a:lnTo>
                      <a:pt x="2111" y="24187"/>
                    </a:lnTo>
                    <a:cubicBezTo>
                      <a:pt x="11798" y="10384"/>
                      <a:pt x="53684" y="0"/>
                      <a:pt x="103887" y="0"/>
                    </a:cubicBezTo>
                    <a:close/>
                    <a:moveTo>
                      <a:pt x="101573" y="12155"/>
                    </a:moveTo>
                    <a:cubicBezTo>
                      <a:pt x="54989" y="12155"/>
                      <a:pt x="17226" y="23627"/>
                      <a:pt x="17226" y="37778"/>
                    </a:cubicBezTo>
                    <a:cubicBezTo>
                      <a:pt x="17226" y="51929"/>
                      <a:pt x="54989" y="63401"/>
                      <a:pt x="101573" y="63401"/>
                    </a:cubicBezTo>
                    <a:cubicBezTo>
                      <a:pt x="148157" y="63401"/>
                      <a:pt x="185920" y="51929"/>
                      <a:pt x="185920" y="37778"/>
                    </a:cubicBezTo>
                    <a:cubicBezTo>
                      <a:pt x="185920" y="23627"/>
                      <a:pt x="148157" y="12155"/>
                      <a:pt x="101573" y="12155"/>
                    </a:cubicBezTo>
                    <a:close/>
                  </a:path>
                </a:pathLst>
              </a:custGeom>
              <a:solidFill>
                <a:schemeClr val="bg1"/>
              </a:solidFill>
              <a:ln w="12700" cap="flat" cmpd="sng" algn="ctr">
                <a:noFill/>
                <a:prstDash val="solid"/>
                <a:miter lim="800000"/>
              </a:ln>
              <a:effectLst/>
            </p:spPr>
            <p:txBody>
              <a:bodyPr wrap="square" lIns="46670" rIns="0" rtlCol="0" anchor="ctr">
                <a:noAutofit/>
              </a:bodyPr>
              <a:lstStyle/>
              <a:p>
                <a:pPr defTabSz="951673">
                  <a:defRPr/>
                </a:pPr>
                <a:endParaRPr lang="en-US" sz="1333">
                  <a:solidFill>
                    <a:srgbClr val="505050"/>
                  </a:solidFill>
                </a:endParaRPr>
              </a:p>
            </p:txBody>
          </p:sp>
          <p:sp>
            <p:nvSpPr>
              <p:cNvPr id="37" name="Freeform 7"/>
              <p:cNvSpPr>
                <a:spLocks noEditPoints="1"/>
              </p:cNvSpPr>
              <p:nvPr/>
            </p:nvSpPr>
            <p:spPr bwMode="auto">
              <a:xfrm>
                <a:off x="6172126" y="6785092"/>
                <a:ext cx="241061" cy="291930"/>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bg1"/>
              </a:solidFill>
              <a:ln w="10795" cap="flat" cmpd="sng" algn="ctr">
                <a:noFill/>
                <a:prstDash val="solid"/>
                <a:headEnd type="none" w="med" len="med"/>
                <a:tailEnd type="none" w="med" len="med"/>
              </a:ln>
              <a:effectLst/>
            </p:spPr>
            <p:txBody>
              <a:bodyPr vert="horz" wrap="square" lIns="46670" tIns="46668" rIns="0" bIns="46668" numCol="1" rtlCol="0" anchor="ctr" anchorCtr="0" compatLnSpc="1">
                <a:prstTxWarp prst="textNoShape">
                  <a:avLst/>
                </a:prstTxWarp>
              </a:bodyPr>
              <a:lstStyle/>
              <a:p>
                <a:pPr defTabSz="840029">
                  <a:defRPr/>
                </a:pPr>
                <a:endParaRPr lang="en-US" sz="1333" spc="-139" dirty="0">
                  <a:solidFill>
                    <a:srgbClr val="008272"/>
                  </a:solidFill>
                </a:endParaRPr>
              </a:p>
            </p:txBody>
          </p:sp>
          <p:sp>
            <p:nvSpPr>
              <p:cNvPr id="38" name="Frame 5"/>
              <p:cNvSpPr>
                <a:spLocks noChangeAspect="1"/>
              </p:cNvSpPr>
              <p:nvPr/>
            </p:nvSpPr>
            <p:spPr bwMode="auto">
              <a:xfrm>
                <a:off x="7639807" y="6788633"/>
                <a:ext cx="235053" cy="264868"/>
              </a:xfrm>
              <a:custGeom>
                <a:avLst/>
                <a:gdLst/>
                <a:ahLst/>
                <a:cxnLst/>
                <a:rect l="l" t="t" r="r" b="b"/>
                <a:pathLst>
                  <a:path w="914400" h="914400">
                    <a:moveTo>
                      <a:pt x="423625" y="642938"/>
                    </a:moveTo>
                    <a:lnTo>
                      <a:pt x="500064" y="720805"/>
                    </a:lnTo>
                    <a:lnTo>
                      <a:pt x="500064" y="770811"/>
                    </a:lnTo>
                    <a:lnTo>
                      <a:pt x="423625" y="770811"/>
                    </a:lnTo>
                    <a:close/>
                    <a:moveTo>
                      <a:pt x="651511" y="598647"/>
                    </a:moveTo>
                    <a:lnTo>
                      <a:pt x="656512" y="599361"/>
                    </a:lnTo>
                    <a:lnTo>
                      <a:pt x="660798" y="600076"/>
                    </a:lnTo>
                    <a:lnTo>
                      <a:pt x="664370" y="602219"/>
                    </a:lnTo>
                    <a:lnTo>
                      <a:pt x="667942" y="605076"/>
                    </a:lnTo>
                    <a:lnTo>
                      <a:pt x="671514" y="608648"/>
                    </a:lnTo>
                    <a:lnTo>
                      <a:pt x="673657" y="612935"/>
                    </a:lnTo>
                    <a:lnTo>
                      <a:pt x="675086" y="617221"/>
                    </a:lnTo>
                    <a:lnTo>
                      <a:pt x="675800" y="622221"/>
                    </a:lnTo>
                    <a:lnTo>
                      <a:pt x="675086" y="627222"/>
                    </a:lnTo>
                    <a:lnTo>
                      <a:pt x="673657" y="631508"/>
                    </a:lnTo>
                    <a:lnTo>
                      <a:pt x="671514" y="635080"/>
                    </a:lnTo>
                    <a:lnTo>
                      <a:pt x="667942" y="638652"/>
                    </a:lnTo>
                    <a:lnTo>
                      <a:pt x="664370" y="642224"/>
                    </a:lnTo>
                    <a:lnTo>
                      <a:pt x="660798" y="644367"/>
                    </a:lnTo>
                    <a:lnTo>
                      <a:pt x="656512" y="645796"/>
                    </a:lnTo>
                    <a:lnTo>
                      <a:pt x="651511" y="646510"/>
                    </a:lnTo>
                    <a:lnTo>
                      <a:pt x="646510" y="645796"/>
                    </a:lnTo>
                    <a:lnTo>
                      <a:pt x="642224" y="644367"/>
                    </a:lnTo>
                    <a:lnTo>
                      <a:pt x="637937" y="642224"/>
                    </a:lnTo>
                    <a:lnTo>
                      <a:pt x="634365" y="638652"/>
                    </a:lnTo>
                    <a:lnTo>
                      <a:pt x="631508" y="635080"/>
                    </a:lnTo>
                    <a:lnTo>
                      <a:pt x="629365" y="631508"/>
                    </a:lnTo>
                    <a:lnTo>
                      <a:pt x="628650" y="627222"/>
                    </a:lnTo>
                    <a:lnTo>
                      <a:pt x="627936" y="622221"/>
                    </a:lnTo>
                    <a:lnTo>
                      <a:pt x="628650" y="617221"/>
                    </a:lnTo>
                    <a:lnTo>
                      <a:pt x="629365" y="612935"/>
                    </a:lnTo>
                    <a:lnTo>
                      <a:pt x="631508" y="608648"/>
                    </a:lnTo>
                    <a:lnTo>
                      <a:pt x="634365" y="605076"/>
                    </a:lnTo>
                    <a:lnTo>
                      <a:pt x="637937" y="602219"/>
                    </a:lnTo>
                    <a:lnTo>
                      <a:pt x="642224" y="600076"/>
                    </a:lnTo>
                    <a:lnTo>
                      <a:pt x="646510" y="599361"/>
                    </a:lnTo>
                    <a:close/>
                    <a:moveTo>
                      <a:pt x="224314" y="447914"/>
                    </a:moveTo>
                    <a:lnTo>
                      <a:pt x="373619" y="600076"/>
                    </a:lnTo>
                    <a:lnTo>
                      <a:pt x="373619" y="770812"/>
                    </a:lnTo>
                    <a:lnTo>
                      <a:pt x="294323" y="770812"/>
                    </a:lnTo>
                    <a:lnTo>
                      <a:pt x="294323" y="568644"/>
                    </a:lnTo>
                    <a:lnTo>
                      <a:pt x="240030" y="568644"/>
                    </a:lnTo>
                    <a:lnTo>
                      <a:pt x="240030" y="768669"/>
                    </a:lnTo>
                    <a:lnTo>
                      <a:pt x="142161" y="769383"/>
                    </a:lnTo>
                    <a:lnTo>
                      <a:pt x="142161" y="696517"/>
                    </a:lnTo>
                    <a:lnTo>
                      <a:pt x="184309" y="696517"/>
                    </a:lnTo>
                    <a:lnTo>
                      <a:pt x="184309" y="642939"/>
                    </a:lnTo>
                    <a:lnTo>
                      <a:pt x="142161" y="642939"/>
                    </a:lnTo>
                    <a:lnTo>
                      <a:pt x="142161" y="565072"/>
                    </a:lnTo>
                    <a:lnTo>
                      <a:pt x="182166" y="565072"/>
                    </a:lnTo>
                    <a:lnTo>
                      <a:pt x="182166" y="518637"/>
                    </a:lnTo>
                    <a:lnTo>
                      <a:pt x="142161" y="518637"/>
                    </a:lnTo>
                    <a:lnTo>
                      <a:pt x="142161" y="448629"/>
                    </a:lnTo>
                    <a:close/>
                    <a:moveTo>
                      <a:pt x="272891" y="250746"/>
                    </a:moveTo>
                    <a:lnTo>
                      <a:pt x="278606" y="251461"/>
                    </a:lnTo>
                    <a:lnTo>
                      <a:pt x="282892" y="252889"/>
                    </a:lnTo>
                    <a:lnTo>
                      <a:pt x="286464" y="255032"/>
                    </a:lnTo>
                    <a:lnTo>
                      <a:pt x="290036" y="257890"/>
                    </a:lnTo>
                    <a:lnTo>
                      <a:pt x="292894" y="261462"/>
                    </a:lnTo>
                    <a:lnTo>
                      <a:pt x="295037" y="265034"/>
                    </a:lnTo>
                    <a:lnTo>
                      <a:pt x="296466" y="269320"/>
                    </a:lnTo>
                    <a:lnTo>
                      <a:pt x="297180" y="275035"/>
                    </a:lnTo>
                    <a:lnTo>
                      <a:pt x="296466" y="280036"/>
                    </a:lnTo>
                    <a:lnTo>
                      <a:pt x="295037" y="284322"/>
                    </a:lnTo>
                    <a:lnTo>
                      <a:pt x="292894" y="287894"/>
                    </a:lnTo>
                    <a:lnTo>
                      <a:pt x="290036" y="291466"/>
                    </a:lnTo>
                    <a:lnTo>
                      <a:pt x="286464" y="294323"/>
                    </a:lnTo>
                    <a:lnTo>
                      <a:pt x="282892" y="296466"/>
                    </a:lnTo>
                    <a:lnTo>
                      <a:pt x="278606" y="297181"/>
                    </a:lnTo>
                    <a:lnTo>
                      <a:pt x="272891" y="297895"/>
                    </a:lnTo>
                    <a:lnTo>
                      <a:pt x="267890" y="297181"/>
                    </a:lnTo>
                    <a:lnTo>
                      <a:pt x="263604" y="296466"/>
                    </a:lnTo>
                    <a:lnTo>
                      <a:pt x="260032" y="294323"/>
                    </a:lnTo>
                    <a:lnTo>
                      <a:pt x="256460" y="291466"/>
                    </a:lnTo>
                    <a:lnTo>
                      <a:pt x="253603" y="287894"/>
                    </a:lnTo>
                    <a:lnTo>
                      <a:pt x="251459" y="284322"/>
                    </a:lnTo>
                    <a:lnTo>
                      <a:pt x="250031" y="280036"/>
                    </a:lnTo>
                    <a:lnTo>
                      <a:pt x="249316" y="275035"/>
                    </a:lnTo>
                    <a:lnTo>
                      <a:pt x="250031" y="269320"/>
                    </a:lnTo>
                    <a:lnTo>
                      <a:pt x="251459" y="265034"/>
                    </a:lnTo>
                    <a:lnTo>
                      <a:pt x="253603" y="261462"/>
                    </a:lnTo>
                    <a:lnTo>
                      <a:pt x="256460" y="257890"/>
                    </a:lnTo>
                    <a:lnTo>
                      <a:pt x="260032" y="255032"/>
                    </a:lnTo>
                    <a:lnTo>
                      <a:pt x="263604" y="252889"/>
                    </a:lnTo>
                    <a:lnTo>
                      <a:pt x="267890" y="251461"/>
                    </a:lnTo>
                    <a:close/>
                    <a:moveTo>
                      <a:pt x="722947" y="147876"/>
                    </a:moveTo>
                    <a:lnTo>
                      <a:pt x="770811" y="147876"/>
                    </a:lnTo>
                    <a:lnTo>
                      <a:pt x="770811" y="227171"/>
                    </a:lnTo>
                    <a:lnTo>
                      <a:pt x="722947" y="227171"/>
                    </a:lnTo>
                    <a:close/>
                    <a:moveTo>
                      <a:pt x="554355" y="143589"/>
                    </a:moveTo>
                    <a:lnTo>
                      <a:pt x="672227" y="143589"/>
                    </a:lnTo>
                    <a:lnTo>
                      <a:pt x="672941" y="281464"/>
                    </a:lnTo>
                    <a:lnTo>
                      <a:pt x="772239" y="281464"/>
                    </a:lnTo>
                    <a:lnTo>
                      <a:pt x="772239" y="358616"/>
                    </a:lnTo>
                    <a:lnTo>
                      <a:pt x="722947" y="358616"/>
                    </a:lnTo>
                    <a:lnTo>
                      <a:pt x="722947" y="410051"/>
                    </a:lnTo>
                    <a:lnTo>
                      <a:pt x="772239" y="410051"/>
                    </a:lnTo>
                    <a:lnTo>
                      <a:pt x="772239" y="485775"/>
                    </a:lnTo>
                    <a:lnTo>
                      <a:pt x="722947" y="485775"/>
                    </a:lnTo>
                    <a:lnTo>
                      <a:pt x="722947" y="537210"/>
                    </a:lnTo>
                    <a:lnTo>
                      <a:pt x="772239" y="537210"/>
                    </a:lnTo>
                    <a:lnTo>
                      <a:pt x="772239" y="770811"/>
                    </a:lnTo>
                    <a:lnTo>
                      <a:pt x="677942" y="770811"/>
                    </a:lnTo>
                    <a:lnTo>
                      <a:pt x="677942" y="699374"/>
                    </a:lnTo>
                    <a:lnTo>
                      <a:pt x="682228" y="697945"/>
                    </a:lnTo>
                    <a:lnTo>
                      <a:pt x="686514" y="696516"/>
                    </a:lnTo>
                    <a:lnTo>
                      <a:pt x="690086" y="694373"/>
                    </a:lnTo>
                    <a:lnTo>
                      <a:pt x="694372" y="692230"/>
                    </a:lnTo>
                    <a:lnTo>
                      <a:pt x="697944" y="689372"/>
                    </a:lnTo>
                    <a:lnTo>
                      <a:pt x="702230" y="686515"/>
                    </a:lnTo>
                    <a:lnTo>
                      <a:pt x="705802" y="683657"/>
                    </a:lnTo>
                    <a:lnTo>
                      <a:pt x="709374" y="680800"/>
                    </a:lnTo>
                    <a:lnTo>
                      <a:pt x="714375" y="675085"/>
                    </a:lnTo>
                    <a:lnTo>
                      <a:pt x="719375" y="667941"/>
                    </a:lnTo>
                    <a:lnTo>
                      <a:pt x="722947" y="661512"/>
                    </a:lnTo>
                    <a:lnTo>
                      <a:pt x="726519" y="654368"/>
                    </a:lnTo>
                    <a:lnTo>
                      <a:pt x="728662" y="647938"/>
                    </a:lnTo>
                    <a:lnTo>
                      <a:pt x="730805" y="639366"/>
                    </a:lnTo>
                    <a:lnTo>
                      <a:pt x="732234" y="632222"/>
                    </a:lnTo>
                    <a:lnTo>
                      <a:pt x="732948" y="624364"/>
                    </a:lnTo>
                    <a:lnTo>
                      <a:pt x="732234" y="616506"/>
                    </a:lnTo>
                    <a:lnTo>
                      <a:pt x="730805" y="608648"/>
                    </a:lnTo>
                    <a:lnTo>
                      <a:pt x="728662" y="600790"/>
                    </a:lnTo>
                    <a:lnTo>
                      <a:pt x="726519" y="593646"/>
                    </a:lnTo>
                    <a:lnTo>
                      <a:pt x="722947" y="586502"/>
                    </a:lnTo>
                    <a:lnTo>
                      <a:pt x="719375" y="580073"/>
                    </a:lnTo>
                    <a:lnTo>
                      <a:pt x="714375" y="572929"/>
                    </a:lnTo>
                    <a:lnTo>
                      <a:pt x="709374" y="567214"/>
                    </a:lnTo>
                    <a:lnTo>
                      <a:pt x="705802" y="563642"/>
                    </a:lnTo>
                    <a:lnTo>
                      <a:pt x="702230" y="560785"/>
                    </a:lnTo>
                    <a:lnTo>
                      <a:pt x="697230" y="557927"/>
                    </a:lnTo>
                    <a:lnTo>
                      <a:pt x="693658" y="555070"/>
                    </a:lnTo>
                    <a:lnTo>
                      <a:pt x="689372" y="552927"/>
                    </a:lnTo>
                    <a:lnTo>
                      <a:pt x="685085" y="550783"/>
                    </a:lnTo>
                    <a:lnTo>
                      <a:pt x="680085" y="549355"/>
                    </a:lnTo>
                    <a:lnTo>
                      <a:pt x="675799" y="547211"/>
                    </a:lnTo>
                    <a:lnTo>
                      <a:pt x="675084" y="464344"/>
                    </a:lnTo>
                    <a:lnTo>
                      <a:pt x="554355" y="345757"/>
                    </a:lnTo>
                    <a:close/>
                    <a:moveTo>
                      <a:pt x="507920" y="143589"/>
                    </a:moveTo>
                    <a:lnTo>
                      <a:pt x="507920" y="305752"/>
                    </a:lnTo>
                    <a:lnTo>
                      <a:pt x="420766" y="218598"/>
                    </a:lnTo>
                    <a:lnTo>
                      <a:pt x="420766" y="144303"/>
                    </a:lnTo>
                    <a:close/>
                    <a:moveTo>
                      <a:pt x="371476" y="143589"/>
                    </a:moveTo>
                    <a:lnTo>
                      <a:pt x="371476" y="231457"/>
                    </a:lnTo>
                    <a:lnTo>
                      <a:pt x="634366" y="497205"/>
                    </a:lnTo>
                    <a:lnTo>
                      <a:pt x="634366" y="547211"/>
                    </a:lnTo>
                    <a:lnTo>
                      <a:pt x="622221" y="551498"/>
                    </a:lnTo>
                    <a:lnTo>
                      <a:pt x="610791" y="557213"/>
                    </a:lnTo>
                    <a:lnTo>
                      <a:pt x="600076" y="565071"/>
                    </a:lnTo>
                    <a:lnTo>
                      <a:pt x="591503" y="574358"/>
                    </a:lnTo>
                    <a:lnTo>
                      <a:pt x="584360" y="585788"/>
                    </a:lnTo>
                    <a:lnTo>
                      <a:pt x="577930" y="597218"/>
                    </a:lnTo>
                    <a:lnTo>
                      <a:pt x="575073" y="610791"/>
                    </a:lnTo>
                    <a:lnTo>
                      <a:pt x="573644" y="624364"/>
                    </a:lnTo>
                    <a:lnTo>
                      <a:pt x="574358" y="632222"/>
                    </a:lnTo>
                    <a:lnTo>
                      <a:pt x="575073" y="639366"/>
                    </a:lnTo>
                    <a:lnTo>
                      <a:pt x="577216" y="647938"/>
                    </a:lnTo>
                    <a:lnTo>
                      <a:pt x="580073" y="654368"/>
                    </a:lnTo>
                    <a:lnTo>
                      <a:pt x="582931" y="661512"/>
                    </a:lnTo>
                    <a:lnTo>
                      <a:pt x="587217" y="667941"/>
                    </a:lnTo>
                    <a:lnTo>
                      <a:pt x="591503" y="675085"/>
                    </a:lnTo>
                    <a:lnTo>
                      <a:pt x="596504" y="680800"/>
                    </a:lnTo>
                    <a:lnTo>
                      <a:pt x="600790" y="684372"/>
                    </a:lnTo>
                    <a:lnTo>
                      <a:pt x="605076" y="687944"/>
                    </a:lnTo>
                    <a:lnTo>
                      <a:pt x="609363" y="691515"/>
                    </a:lnTo>
                    <a:lnTo>
                      <a:pt x="615078" y="694373"/>
                    </a:lnTo>
                    <a:lnTo>
                      <a:pt x="620078" y="697230"/>
                    </a:lnTo>
                    <a:lnTo>
                      <a:pt x="625793" y="699374"/>
                    </a:lnTo>
                    <a:lnTo>
                      <a:pt x="630794" y="700802"/>
                    </a:lnTo>
                    <a:lnTo>
                      <a:pt x="636509" y="702945"/>
                    </a:lnTo>
                    <a:lnTo>
                      <a:pt x="636509" y="770811"/>
                    </a:lnTo>
                    <a:lnTo>
                      <a:pt x="551498" y="770811"/>
                    </a:lnTo>
                    <a:lnTo>
                      <a:pt x="551498" y="705089"/>
                    </a:lnTo>
                    <a:lnTo>
                      <a:pt x="240745" y="396478"/>
                    </a:lnTo>
                    <a:lnTo>
                      <a:pt x="142161" y="396478"/>
                    </a:lnTo>
                    <a:lnTo>
                      <a:pt x="142161" y="144303"/>
                    </a:lnTo>
                    <a:lnTo>
                      <a:pt x="247174" y="144303"/>
                    </a:lnTo>
                    <a:lnTo>
                      <a:pt x="247174" y="200739"/>
                    </a:lnTo>
                    <a:lnTo>
                      <a:pt x="236458" y="205025"/>
                    </a:lnTo>
                    <a:lnTo>
                      <a:pt x="227171" y="212169"/>
                    </a:lnTo>
                    <a:lnTo>
                      <a:pt x="218599" y="220027"/>
                    </a:lnTo>
                    <a:lnTo>
                      <a:pt x="210741" y="228600"/>
                    </a:lnTo>
                    <a:lnTo>
                      <a:pt x="204311" y="239315"/>
                    </a:lnTo>
                    <a:lnTo>
                      <a:pt x="199311" y="251460"/>
                    </a:lnTo>
                    <a:lnTo>
                      <a:pt x="196453" y="263604"/>
                    </a:lnTo>
                    <a:lnTo>
                      <a:pt x="195025" y="277177"/>
                    </a:lnTo>
                    <a:lnTo>
                      <a:pt x="195739" y="285036"/>
                    </a:lnTo>
                    <a:lnTo>
                      <a:pt x="196453" y="292894"/>
                    </a:lnTo>
                    <a:lnTo>
                      <a:pt x="198596" y="300037"/>
                    </a:lnTo>
                    <a:lnTo>
                      <a:pt x="200740" y="307896"/>
                    </a:lnTo>
                    <a:lnTo>
                      <a:pt x="204311" y="315039"/>
                    </a:lnTo>
                    <a:lnTo>
                      <a:pt x="207883" y="321469"/>
                    </a:lnTo>
                    <a:lnTo>
                      <a:pt x="212884" y="327898"/>
                    </a:lnTo>
                    <a:lnTo>
                      <a:pt x="218599" y="333613"/>
                    </a:lnTo>
                    <a:lnTo>
                      <a:pt x="224314" y="339328"/>
                    </a:lnTo>
                    <a:lnTo>
                      <a:pt x="230029" y="343614"/>
                    </a:lnTo>
                    <a:lnTo>
                      <a:pt x="237173" y="347901"/>
                    </a:lnTo>
                    <a:lnTo>
                      <a:pt x="243602" y="350758"/>
                    </a:lnTo>
                    <a:lnTo>
                      <a:pt x="251461" y="353616"/>
                    </a:lnTo>
                    <a:lnTo>
                      <a:pt x="259319" y="355759"/>
                    </a:lnTo>
                    <a:lnTo>
                      <a:pt x="266463" y="356473"/>
                    </a:lnTo>
                    <a:lnTo>
                      <a:pt x="274321" y="357188"/>
                    </a:lnTo>
                    <a:lnTo>
                      <a:pt x="280750" y="357188"/>
                    </a:lnTo>
                    <a:lnTo>
                      <a:pt x="286465" y="356473"/>
                    </a:lnTo>
                    <a:lnTo>
                      <a:pt x="291466" y="355759"/>
                    </a:lnTo>
                    <a:lnTo>
                      <a:pt x="297181" y="354330"/>
                    </a:lnTo>
                    <a:lnTo>
                      <a:pt x="302181" y="352187"/>
                    </a:lnTo>
                    <a:lnTo>
                      <a:pt x="307896" y="350044"/>
                    </a:lnTo>
                    <a:lnTo>
                      <a:pt x="312183" y="347901"/>
                    </a:lnTo>
                    <a:lnTo>
                      <a:pt x="317183" y="345043"/>
                    </a:lnTo>
                    <a:lnTo>
                      <a:pt x="540068" y="567214"/>
                    </a:lnTo>
                    <a:lnTo>
                      <a:pt x="537925" y="507921"/>
                    </a:lnTo>
                    <a:lnTo>
                      <a:pt x="345044" y="315039"/>
                    </a:lnTo>
                    <a:lnTo>
                      <a:pt x="348616" y="306467"/>
                    </a:lnTo>
                    <a:lnTo>
                      <a:pt x="352188" y="296466"/>
                    </a:lnTo>
                    <a:lnTo>
                      <a:pt x="353616" y="287179"/>
                    </a:lnTo>
                    <a:lnTo>
                      <a:pt x="354331" y="277177"/>
                    </a:lnTo>
                    <a:lnTo>
                      <a:pt x="353616" y="268605"/>
                    </a:lnTo>
                    <a:lnTo>
                      <a:pt x="352902" y="261461"/>
                    </a:lnTo>
                    <a:lnTo>
                      <a:pt x="350759" y="253603"/>
                    </a:lnTo>
                    <a:lnTo>
                      <a:pt x="348616" y="246459"/>
                    </a:lnTo>
                    <a:lnTo>
                      <a:pt x="345044" y="239315"/>
                    </a:lnTo>
                    <a:lnTo>
                      <a:pt x="341472" y="232886"/>
                    </a:lnTo>
                    <a:lnTo>
                      <a:pt x="336471" y="226456"/>
                    </a:lnTo>
                    <a:lnTo>
                      <a:pt x="330756" y="220741"/>
                    </a:lnTo>
                    <a:lnTo>
                      <a:pt x="327185" y="217170"/>
                    </a:lnTo>
                    <a:lnTo>
                      <a:pt x="322898" y="213598"/>
                    </a:lnTo>
                    <a:lnTo>
                      <a:pt x="318612" y="210026"/>
                    </a:lnTo>
                    <a:lnTo>
                      <a:pt x="313611" y="207168"/>
                    </a:lnTo>
                    <a:lnTo>
                      <a:pt x="309325" y="205025"/>
                    </a:lnTo>
                    <a:lnTo>
                      <a:pt x="303610" y="202882"/>
                    </a:lnTo>
                    <a:lnTo>
                      <a:pt x="298610" y="201453"/>
                    </a:lnTo>
                    <a:lnTo>
                      <a:pt x="293609" y="200025"/>
                    </a:lnTo>
                    <a:lnTo>
                      <a:pt x="293609" y="144303"/>
                    </a:lnTo>
                    <a:close/>
                    <a:moveTo>
                      <a:pt x="55998" y="55998"/>
                    </a:moveTo>
                    <a:lnTo>
                      <a:pt x="55998" y="858402"/>
                    </a:lnTo>
                    <a:lnTo>
                      <a:pt x="858402" y="858402"/>
                    </a:lnTo>
                    <a:lnTo>
                      <a:pt x="858402" y="55998"/>
                    </a:lnTo>
                    <a:close/>
                    <a:moveTo>
                      <a:pt x="0" y="0"/>
                    </a:moveTo>
                    <a:lnTo>
                      <a:pt x="914400" y="0"/>
                    </a:lnTo>
                    <a:lnTo>
                      <a:pt x="914400" y="914400"/>
                    </a:lnTo>
                    <a:lnTo>
                      <a:pt x="0" y="914400"/>
                    </a:ln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46670" tIns="54897" rIns="0" bIns="109790" numCol="1" spcCol="0" rtlCol="0" fromWordArt="0" anchor="b" anchorCtr="0" forceAA="0" compatLnSpc="1">
                <a:prstTxWarp prst="textNoShape">
                  <a:avLst/>
                </a:prstTxWarp>
                <a:noAutofit/>
              </a:bodyPr>
              <a:lstStyle/>
              <a:p>
                <a:pPr defTabSz="1097404" fontAlgn="base">
                  <a:spcBef>
                    <a:spcPct val="0"/>
                  </a:spcBef>
                  <a:spcAft>
                    <a:spcPct val="0"/>
                  </a:spcAft>
                  <a:defRPr/>
                </a:pPr>
                <a:endParaRPr lang="en-US" sz="1333" spc="-61" dirty="0" err="1">
                  <a:gradFill>
                    <a:gsLst>
                      <a:gs pos="0">
                        <a:srgbClr val="FFFFFF"/>
                      </a:gs>
                      <a:gs pos="100000">
                        <a:srgbClr val="FFFFFF"/>
                      </a:gs>
                    </a:gsLst>
                    <a:lin ang="5400000" scaled="0"/>
                  </a:gradFill>
                  <a:ea typeface="Segoe UI" pitchFamily="34" charset="0"/>
                  <a:cs typeface="Segoe UI" pitchFamily="34" charset="0"/>
                </a:endParaRPr>
              </a:p>
            </p:txBody>
          </p:sp>
          <p:sp>
            <p:nvSpPr>
              <p:cNvPr id="39" name="Freeform 34"/>
              <p:cNvSpPr>
                <a:spLocks noEditPoints="1"/>
              </p:cNvSpPr>
              <p:nvPr/>
            </p:nvSpPr>
            <p:spPr bwMode="auto">
              <a:xfrm>
                <a:off x="5343528" y="6767670"/>
                <a:ext cx="385639" cy="374281"/>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chemeClr val="bg1"/>
              </a:solidFill>
              <a:ln>
                <a:noFill/>
              </a:ln>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sp>
            <p:nvSpPr>
              <p:cNvPr id="40" name="Freeform 53"/>
              <p:cNvSpPr>
                <a:spLocks noEditPoints="1"/>
              </p:cNvSpPr>
              <p:nvPr/>
            </p:nvSpPr>
            <p:spPr bwMode="auto">
              <a:xfrm>
                <a:off x="6880730" y="6721122"/>
                <a:ext cx="311110" cy="438927"/>
              </a:xfrm>
              <a:custGeom>
                <a:avLst/>
                <a:gdLst>
                  <a:gd name="T0" fmla="*/ 1011 w 1280"/>
                  <a:gd name="T1" fmla="*/ 1048 h 1827"/>
                  <a:gd name="T2" fmla="*/ 958 w 1280"/>
                  <a:gd name="T3" fmla="*/ 1013 h 1827"/>
                  <a:gd name="T4" fmla="*/ 847 w 1280"/>
                  <a:gd name="T5" fmla="*/ 961 h 1827"/>
                  <a:gd name="T6" fmla="*/ 814 w 1280"/>
                  <a:gd name="T7" fmla="*/ 965 h 1827"/>
                  <a:gd name="T8" fmla="*/ 710 w 1280"/>
                  <a:gd name="T9" fmla="*/ 572 h 1827"/>
                  <a:gd name="T10" fmla="*/ 601 w 1280"/>
                  <a:gd name="T11" fmla="*/ 594 h 1827"/>
                  <a:gd name="T12" fmla="*/ 705 w 1280"/>
                  <a:gd name="T13" fmla="*/ 1159 h 1827"/>
                  <a:gd name="T14" fmla="*/ 663 w 1280"/>
                  <a:gd name="T15" fmla="*/ 1238 h 1827"/>
                  <a:gd name="T16" fmla="*/ 504 w 1280"/>
                  <a:gd name="T17" fmla="*/ 1112 h 1827"/>
                  <a:gd name="T18" fmla="*/ 348 w 1280"/>
                  <a:gd name="T19" fmla="*/ 1032 h 1827"/>
                  <a:gd name="T20" fmla="*/ 378 w 1280"/>
                  <a:gd name="T21" fmla="*/ 1138 h 1827"/>
                  <a:gd name="T22" fmla="*/ 416 w 1280"/>
                  <a:gd name="T23" fmla="*/ 1245 h 1827"/>
                  <a:gd name="T24" fmla="*/ 492 w 1280"/>
                  <a:gd name="T25" fmla="*/ 1368 h 1827"/>
                  <a:gd name="T26" fmla="*/ 729 w 1280"/>
                  <a:gd name="T27" fmla="*/ 1659 h 1827"/>
                  <a:gd name="T28" fmla="*/ 805 w 1280"/>
                  <a:gd name="T29" fmla="*/ 1827 h 1827"/>
                  <a:gd name="T30" fmla="*/ 1238 w 1280"/>
                  <a:gd name="T31" fmla="*/ 1652 h 1827"/>
                  <a:gd name="T32" fmla="*/ 1257 w 1280"/>
                  <a:gd name="T33" fmla="*/ 1576 h 1827"/>
                  <a:gd name="T34" fmla="*/ 1273 w 1280"/>
                  <a:gd name="T35" fmla="*/ 1354 h 1827"/>
                  <a:gd name="T36" fmla="*/ 1198 w 1280"/>
                  <a:gd name="T37" fmla="*/ 1207 h 1827"/>
                  <a:gd name="T38" fmla="*/ 1131 w 1280"/>
                  <a:gd name="T39" fmla="*/ 1112 h 1827"/>
                  <a:gd name="T40" fmla="*/ 826 w 1280"/>
                  <a:gd name="T41" fmla="*/ 381 h 1827"/>
                  <a:gd name="T42" fmla="*/ 442 w 1280"/>
                  <a:gd name="T43" fmla="*/ 0 h 1827"/>
                  <a:gd name="T44" fmla="*/ 826 w 1280"/>
                  <a:gd name="T45" fmla="*/ 381 h 1827"/>
                  <a:gd name="T46" fmla="*/ 386 w 1280"/>
                  <a:gd name="T47" fmla="*/ 381 h 1827"/>
                  <a:gd name="T48" fmla="*/ 0 w 1280"/>
                  <a:gd name="T49" fmla="*/ 0 h 1827"/>
                  <a:gd name="T50" fmla="*/ 386 w 1280"/>
                  <a:gd name="T51" fmla="*/ 381 h 1827"/>
                  <a:gd name="T52" fmla="*/ 594 w 1280"/>
                  <a:gd name="T53" fmla="*/ 821 h 1827"/>
                  <a:gd name="T54" fmla="*/ 442 w 1280"/>
                  <a:gd name="T55" fmla="*/ 437 h 1827"/>
                  <a:gd name="T56" fmla="*/ 826 w 1280"/>
                  <a:gd name="T57" fmla="*/ 821 h 1827"/>
                  <a:gd name="T58" fmla="*/ 755 w 1280"/>
                  <a:gd name="T59" fmla="*/ 561 h 1827"/>
                  <a:gd name="T60" fmla="*/ 755 w 1280"/>
                  <a:gd name="T61" fmla="*/ 561 h 1827"/>
                  <a:gd name="T62" fmla="*/ 636 w 1280"/>
                  <a:gd name="T63" fmla="*/ 480 h 1827"/>
                  <a:gd name="T64" fmla="*/ 554 w 1280"/>
                  <a:gd name="T65" fmla="*/ 601 h 1827"/>
                  <a:gd name="T66" fmla="*/ 594 w 1280"/>
                  <a:gd name="T67" fmla="*/ 821 h 1827"/>
                  <a:gd name="T68" fmla="*/ 0 w 1280"/>
                  <a:gd name="T69" fmla="*/ 1261 h 1827"/>
                  <a:gd name="T70" fmla="*/ 606 w 1280"/>
                  <a:gd name="T71" fmla="*/ 880 h 1827"/>
                  <a:gd name="T72" fmla="*/ 658 w 1280"/>
                  <a:gd name="T73" fmla="*/ 1157 h 1827"/>
                  <a:gd name="T74" fmla="*/ 658 w 1280"/>
                  <a:gd name="T75" fmla="*/ 1159 h 1827"/>
                  <a:gd name="T76" fmla="*/ 644 w 1280"/>
                  <a:gd name="T77" fmla="*/ 1193 h 1827"/>
                  <a:gd name="T78" fmla="*/ 608 w 1280"/>
                  <a:gd name="T79" fmla="*/ 1178 h 1827"/>
                  <a:gd name="T80" fmla="*/ 563 w 1280"/>
                  <a:gd name="T81" fmla="*/ 1117 h 1827"/>
                  <a:gd name="T82" fmla="*/ 532 w 1280"/>
                  <a:gd name="T83" fmla="*/ 1067 h 1827"/>
                  <a:gd name="T84" fmla="*/ 388 w 1280"/>
                  <a:gd name="T85" fmla="*/ 972 h 1827"/>
                  <a:gd name="T86" fmla="*/ 298 w 1280"/>
                  <a:gd name="T87" fmla="*/ 1105 h 1827"/>
                  <a:gd name="T88" fmla="*/ 336 w 1280"/>
                  <a:gd name="T89" fmla="*/ 1157 h 1827"/>
                  <a:gd name="T90" fmla="*/ 357 w 1280"/>
                  <a:gd name="T91" fmla="*/ 1219 h 1827"/>
                  <a:gd name="T92" fmla="*/ 386 w 1280"/>
                  <a:gd name="T93" fmla="*/ 821 h 1827"/>
                  <a:gd name="T94" fmla="*/ 0 w 1280"/>
                  <a:gd name="T95" fmla="*/ 437 h 1827"/>
                  <a:gd name="T96" fmla="*/ 386 w 1280"/>
                  <a:gd name="T97" fmla="*/ 821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0" h="1827">
                    <a:moveTo>
                      <a:pt x="1013" y="1048"/>
                    </a:moveTo>
                    <a:cubicBezTo>
                      <a:pt x="1011" y="1048"/>
                      <a:pt x="1011" y="1048"/>
                      <a:pt x="1011" y="1048"/>
                    </a:cubicBezTo>
                    <a:cubicBezTo>
                      <a:pt x="977" y="1046"/>
                      <a:pt x="977" y="1046"/>
                      <a:pt x="977" y="1046"/>
                    </a:cubicBezTo>
                    <a:cubicBezTo>
                      <a:pt x="958" y="1013"/>
                      <a:pt x="958" y="1013"/>
                      <a:pt x="958" y="1013"/>
                    </a:cubicBezTo>
                    <a:cubicBezTo>
                      <a:pt x="954" y="1008"/>
                      <a:pt x="951" y="1003"/>
                      <a:pt x="947" y="998"/>
                    </a:cubicBezTo>
                    <a:cubicBezTo>
                      <a:pt x="918" y="975"/>
                      <a:pt x="885" y="961"/>
                      <a:pt x="847" y="961"/>
                    </a:cubicBezTo>
                    <a:cubicBezTo>
                      <a:pt x="814" y="968"/>
                      <a:pt x="814" y="968"/>
                      <a:pt x="814" y="968"/>
                    </a:cubicBezTo>
                    <a:cubicBezTo>
                      <a:pt x="814" y="965"/>
                      <a:pt x="814" y="965"/>
                      <a:pt x="814" y="965"/>
                    </a:cubicBezTo>
                    <a:cubicBezTo>
                      <a:pt x="814" y="963"/>
                      <a:pt x="814" y="963"/>
                      <a:pt x="814" y="963"/>
                    </a:cubicBezTo>
                    <a:cubicBezTo>
                      <a:pt x="710" y="572"/>
                      <a:pt x="710" y="572"/>
                      <a:pt x="710" y="572"/>
                    </a:cubicBezTo>
                    <a:cubicBezTo>
                      <a:pt x="696" y="523"/>
                      <a:pt x="672" y="523"/>
                      <a:pt x="644" y="527"/>
                    </a:cubicBezTo>
                    <a:cubicBezTo>
                      <a:pt x="644" y="527"/>
                      <a:pt x="589" y="535"/>
                      <a:pt x="601" y="594"/>
                    </a:cubicBezTo>
                    <a:cubicBezTo>
                      <a:pt x="703" y="1140"/>
                      <a:pt x="703" y="1140"/>
                      <a:pt x="703" y="1140"/>
                    </a:cubicBezTo>
                    <a:cubicBezTo>
                      <a:pt x="703" y="1148"/>
                      <a:pt x="705" y="1152"/>
                      <a:pt x="705" y="1159"/>
                    </a:cubicBezTo>
                    <a:cubicBezTo>
                      <a:pt x="705" y="1183"/>
                      <a:pt x="696" y="1207"/>
                      <a:pt x="679" y="1226"/>
                    </a:cubicBezTo>
                    <a:cubicBezTo>
                      <a:pt x="674" y="1233"/>
                      <a:pt x="667" y="1238"/>
                      <a:pt x="663" y="1238"/>
                    </a:cubicBezTo>
                    <a:cubicBezTo>
                      <a:pt x="632" y="1242"/>
                      <a:pt x="603" y="1235"/>
                      <a:pt x="577" y="1216"/>
                    </a:cubicBezTo>
                    <a:cubicBezTo>
                      <a:pt x="547" y="1193"/>
                      <a:pt x="525" y="1143"/>
                      <a:pt x="504" y="1112"/>
                    </a:cubicBezTo>
                    <a:cubicBezTo>
                      <a:pt x="492" y="1093"/>
                      <a:pt x="483" y="1072"/>
                      <a:pt x="468" y="1055"/>
                    </a:cubicBezTo>
                    <a:cubicBezTo>
                      <a:pt x="440" y="1027"/>
                      <a:pt x="383" y="1003"/>
                      <a:pt x="348" y="1032"/>
                    </a:cubicBezTo>
                    <a:cubicBezTo>
                      <a:pt x="338" y="1041"/>
                      <a:pt x="326" y="1065"/>
                      <a:pt x="336" y="1077"/>
                    </a:cubicBezTo>
                    <a:cubicBezTo>
                      <a:pt x="350" y="1096"/>
                      <a:pt x="369" y="1117"/>
                      <a:pt x="378" y="1138"/>
                    </a:cubicBezTo>
                    <a:cubicBezTo>
                      <a:pt x="388" y="1155"/>
                      <a:pt x="393" y="1174"/>
                      <a:pt x="400" y="1193"/>
                    </a:cubicBezTo>
                    <a:cubicBezTo>
                      <a:pt x="404" y="1204"/>
                      <a:pt x="407" y="1235"/>
                      <a:pt x="416" y="1245"/>
                    </a:cubicBezTo>
                    <a:cubicBezTo>
                      <a:pt x="426" y="1254"/>
                      <a:pt x="435" y="1273"/>
                      <a:pt x="442" y="1285"/>
                    </a:cubicBezTo>
                    <a:cubicBezTo>
                      <a:pt x="459" y="1311"/>
                      <a:pt x="483" y="1339"/>
                      <a:pt x="492" y="1368"/>
                    </a:cubicBezTo>
                    <a:cubicBezTo>
                      <a:pt x="525" y="1415"/>
                      <a:pt x="539" y="1477"/>
                      <a:pt x="575" y="1522"/>
                    </a:cubicBezTo>
                    <a:cubicBezTo>
                      <a:pt x="620" y="1576"/>
                      <a:pt x="663" y="1628"/>
                      <a:pt x="729" y="1659"/>
                    </a:cubicBezTo>
                    <a:cubicBezTo>
                      <a:pt x="752" y="1673"/>
                      <a:pt x="769" y="1692"/>
                      <a:pt x="783" y="1713"/>
                    </a:cubicBezTo>
                    <a:cubicBezTo>
                      <a:pt x="805" y="1827"/>
                      <a:pt x="805" y="1827"/>
                      <a:pt x="805" y="1827"/>
                    </a:cubicBezTo>
                    <a:cubicBezTo>
                      <a:pt x="887" y="1813"/>
                      <a:pt x="1224" y="1756"/>
                      <a:pt x="1259" y="1749"/>
                    </a:cubicBezTo>
                    <a:cubicBezTo>
                      <a:pt x="1238" y="1652"/>
                      <a:pt x="1238" y="1652"/>
                      <a:pt x="1238" y="1652"/>
                    </a:cubicBezTo>
                    <a:cubicBezTo>
                      <a:pt x="1235" y="1649"/>
                      <a:pt x="1235" y="1649"/>
                      <a:pt x="1235" y="1649"/>
                    </a:cubicBezTo>
                    <a:cubicBezTo>
                      <a:pt x="1245" y="1626"/>
                      <a:pt x="1250" y="1600"/>
                      <a:pt x="1257" y="1576"/>
                    </a:cubicBezTo>
                    <a:cubicBezTo>
                      <a:pt x="1262" y="1555"/>
                      <a:pt x="1266" y="1536"/>
                      <a:pt x="1266" y="1514"/>
                    </a:cubicBezTo>
                    <a:cubicBezTo>
                      <a:pt x="1269" y="1462"/>
                      <a:pt x="1271" y="1408"/>
                      <a:pt x="1273" y="1354"/>
                    </a:cubicBezTo>
                    <a:cubicBezTo>
                      <a:pt x="1273" y="1344"/>
                      <a:pt x="1273" y="1335"/>
                      <a:pt x="1276" y="1325"/>
                    </a:cubicBezTo>
                    <a:cubicBezTo>
                      <a:pt x="1280" y="1294"/>
                      <a:pt x="1262" y="1211"/>
                      <a:pt x="1198" y="1207"/>
                    </a:cubicBezTo>
                    <a:cubicBezTo>
                      <a:pt x="1195" y="1207"/>
                      <a:pt x="1195" y="1207"/>
                      <a:pt x="1195" y="1204"/>
                    </a:cubicBezTo>
                    <a:cubicBezTo>
                      <a:pt x="1179" y="1171"/>
                      <a:pt x="1157" y="1140"/>
                      <a:pt x="1131" y="1112"/>
                    </a:cubicBezTo>
                    <a:cubicBezTo>
                      <a:pt x="1101" y="1079"/>
                      <a:pt x="1058" y="1055"/>
                      <a:pt x="1013" y="1048"/>
                    </a:cubicBezTo>
                    <a:close/>
                    <a:moveTo>
                      <a:pt x="826" y="381"/>
                    </a:moveTo>
                    <a:cubicBezTo>
                      <a:pt x="442" y="381"/>
                      <a:pt x="442" y="381"/>
                      <a:pt x="442" y="381"/>
                    </a:cubicBezTo>
                    <a:cubicBezTo>
                      <a:pt x="442" y="0"/>
                      <a:pt x="442" y="0"/>
                      <a:pt x="442" y="0"/>
                    </a:cubicBezTo>
                    <a:cubicBezTo>
                      <a:pt x="826" y="0"/>
                      <a:pt x="826" y="0"/>
                      <a:pt x="826" y="0"/>
                    </a:cubicBezTo>
                    <a:cubicBezTo>
                      <a:pt x="826" y="381"/>
                      <a:pt x="826" y="381"/>
                      <a:pt x="826" y="381"/>
                    </a:cubicBezTo>
                    <a:cubicBezTo>
                      <a:pt x="826" y="381"/>
                      <a:pt x="826" y="381"/>
                      <a:pt x="826" y="381"/>
                    </a:cubicBezTo>
                    <a:close/>
                    <a:moveTo>
                      <a:pt x="386" y="381"/>
                    </a:moveTo>
                    <a:cubicBezTo>
                      <a:pt x="0" y="381"/>
                      <a:pt x="0" y="381"/>
                      <a:pt x="0" y="381"/>
                    </a:cubicBezTo>
                    <a:cubicBezTo>
                      <a:pt x="0" y="0"/>
                      <a:pt x="0" y="0"/>
                      <a:pt x="0" y="0"/>
                    </a:cubicBezTo>
                    <a:cubicBezTo>
                      <a:pt x="386" y="0"/>
                      <a:pt x="386" y="0"/>
                      <a:pt x="386" y="0"/>
                    </a:cubicBezTo>
                    <a:cubicBezTo>
                      <a:pt x="386" y="381"/>
                      <a:pt x="386" y="381"/>
                      <a:pt x="386" y="381"/>
                    </a:cubicBezTo>
                    <a:cubicBezTo>
                      <a:pt x="386" y="381"/>
                      <a:pt x="386" y="381"/>
                      <a:pt x="386" y="381"/>
                    </a:cubicBezTo>
                    <a:close/>
                    <a:moveTo>
                      <a:pt x="594" y="821"/>
                    </a:moveTo>
                    <a:cubicBezTo>
                      <a:pt x="442" y="821"/>
                      <a:pt x="442" y="821"/>
                      <a:pt x="442" y="821"/>
                    </a:cubicBezTo>
                    <a:cubicBezTo>
                      <a:pt x="442" y="437"/>
                      <a:pt x="442" y="437"/>
                      <a:pt x="442" y="437"/>
                    </a:cubicBezTo>
                    <a:cubicBezTo>
                      <a:pt x="826" y="437"/>
                      <a:pt x="826" y="437"/>
                      <a:pt x="826" y="437"/>
                    </a:cubicBezTo>
                    <a:cubicBezTo>
                      <a:pt x="826" y="821"/>
                      <a:pt x="826" y="821"/>
                      <a:pt x="826" y="821"/>
                    </a:cubicBezTo>
                    <a:cubicBezTo>
                      <a:pt x="826" y="821"/>
                      <a:pt x="826" y="821"/>
                      <a:pt x="826" y="821"/>
                    </a:cubicBezTo>
                    <a:cubicBezTo>
                      <a:pt x="755" y="561"/>
                      <a:pt x="755" y="561"/>
                      <a:pt x="755" y="561"/>
                    </a:cubicBezTo>
                    <a:cubicBezTo>
                      <a:pt x="755" y="561"/>
                      <a:pt x="755" y="561"/>
                      <a:pt x="755" y="561"/>
                    </a:cubicBezTo>
                    <a:cubicBezTo>
                      <a:pt x="755" y="561"/>
                      <a:pt x="755" y="561"/>
                      <a:pt x="755" y="561"/>
                    </a:cubicBezTo>
                    <a:cubicBezTo>
                      <a:pt x="736" y="492"/>
                      <a:pt x="693" y="478"/>
                      <a:pt x="663" y="478"/>
                    </a:cubicBezTo>
                    <a:cubicBezTo>
                      <a:pt x="653" y="478"/>
                      <a:pt x="644" y="478"/>
                      <a:pt x="636" y="480"/>
                    </a:cubicBezTo>
                    <a:cubicBezTo>
                      <a:pt x="627" y="482"/>
                      <a:pt x="591" y="490"/>
                      <a:pt x="570" y="520"/>
                    </a:cubicBezTo>
                    <a:cubicBezTo>
                      <a:pt x="558" y="537"/>
                      <a:pt x="547" y="563"/>
                      <a:pt x="554" y="601"/>
                    </a:cubicBezTo>
                    <a:cubicBezTo>
                      <a:pt x="594" y="821"/>
                      <a:pt x="594" y="821"/>
                      <a:pt x="594" y="821"/>
                    </a:cubicBezTo>
                    <a:cubicBezTo>
                      <a:pt x="594" y="821"/>
                      <a:pt x="594" y="821"/>
                      <a:pt x="594" y="821"/>
                    </a:cubicBezTo>
                    <a:close/>
                    <a:moveTo>
                      <a:pt x="371" y="1261"/>
                    </a:moveTo>
                    <a:cubicBezTo>
                      <a:pt x="0" y="1261"/>
                      <a:pt x="0" y="1261"/>
                      <a:pt x="0" y="1261"/>
                    </a:cubicBezTo>
                    <a:cubicBezTo>
                      <a:pt x="0" y="880"/>
                      <a:pt x="0" y="880"/>
                      <a:pt x="0" y="880"/>
                    </a:cubicBezTo>
                    <a:cubicBezTo>
                      <a:pt x="606" y="880"/>
                      <a:pt x="606" y="880"/>
                      <a:pt x="606" y="880"/>
                    </a:cubicBezTo>
                    <a:cubicBezTo>
                      <a:pt x="655" y="1150"/>
                      <a:pt x="655" y="1150"/>
                      <a:pt x="655" y="1150"/>
                    </a:cubicBezTo>
                    <a:cubicBezTo>
                      <a:pt x="655" y="1152"/>
                      <a:pt x="658" y="1155"/>
                      <a:pt x="658" y="1157"/>
                    </a:cubicBezTo>
                    <a:cubicBezTo>
                      <a:pt x="658" y="1157"/>
                      <a:pt x="658" y="1157"/>
                      <a:pt x="658" y="1157"/>
                    </a:cubicBezTo>
                    <a:cubicBezTo>
                      <a:pt x="658" y="1159"/>
                      <a:pt x="658" y="1159"/>
                      <a:pt x="658" y="1159"/>
                    </a:cubicBezTo>
                    <a:cubicBezTo>
                      <a:pt x="658" y="1171"/>
                      <a:pt x="653" y="1181"/>
                      <a:pt x="646" y="1193"/>
                    </a:cubicBezTo>
                    <a:cubicBezTo>
                      <a:pt x="644" y="1193"/>
                      <a:pt x="644" y="1193"/>
                      <a:pt x="644" y="1193"/>
                    </a:cubicBezTo>
                    <a:cubicBezTo>
                      <a:pt x="632" y="1193"/>
                      <a:pt x="620" y="1188"/>
                      <a:pt x="608" y="1178"/>
                    </a:cubicBezTo>
                    <a:cubicBezTo>
                      <a:pt x="608" y="1178"/>
                      <a:pt x="608" y="1178"/>
                      <a:pt x="608" y="1178"/>
                    </a:cubicBezTo>
                    <a:cubicBezTo>
                      <a:pt x="608" y="1178"/>
                      <a:pt x="608" y="1178"/>
                      <a:pt x="608" y="1178"/>
                    </a:cubicBezTo>
                    <a:cubicBezTo>
                      <a:pt x="591" y="1167"/>
                      <a:pt x="577" y="1140"/>
                      <a:pt x="563" y="1117"/>
                    </a:cubicBezTo>
                    <a:cubicBezTo>
                      <a:pt x="556" y="1107"/>
                      <a:pt x="551" y="1096"/>
                      <a:pt x="544" y="1086"/>
                    </a:cubicBezTo>
                    <a:cubicBezTo>
                      <a:pt x="539" y="1079"/>
                      <a:pt x="537" y="1074"/>
                      <a:pt x="532" y="1067"/>
                    </a:cubicBezTo>
                    <a:cubicBezTo>
                      <a:pt x="525" y="1053"/>
                      <a:pt x="516" y="1036"/>
                      <a:pt x="502" y="1022"/>
                    </a:cubicBezTo>
                    <a:cubicBezTo>
                      <a:pt x="473" y="991"/>
                      <a:pt x="428" y="972"/>
                      <a:pt x="388" y="972"/>
                    </a:cubicBezTo>
                    <a:cubicBezTo>
                      <a:pt x="362" y="972"/>
                      <a:pt x="338" y="980"/>
                      <a:pt x="319" y="994"/>
                    </a:cubicBezTo>
                    <a:cubicBezTo>
                      <a:pt x="293" y="1017"/>
                      <a:pt x="270" y="1069"/>
                      <a:pt x="298" y="1105"/>
                    </a:cubicBezTo>
                    <a:cubicBezTo>
                      <a:pt x="303" y="1110"/>
                      <a:pt x="305" y="1114"/>
                      <a:pt x="310" y="1119"/>
                    </a:cubicBezTo>
                    <a:cubicBezTo>
                      <a:pt x="319" y="1133"/>
                      <a:pt x="331" y="1148"/>
                      <a:pt x="336" y="1157"/>
                    </a:cubicBezTo>
                    <a:cubicBezTo>
                      <a:pt x="343" y="1174"/>
                      <a:pt x="350" y="1193"/>
                      <a:pt x="355" y="1207"/>
                    </a:cubicBezTo>
                    <a:cubicBezTo>
                      <a:pt x="355" y="1209"/>
                      <a:pt x="357" y="1214"/>
                      <a:pt x="357" y="1219"/>
                    </a:cubicBezTo>
                    <a:cubicBezTo>
                      <a:pt x="359" y="1233"/>
                      <a:pt x="364" y="1247"/>
                      <a:pt x="371" y="1261"/>
                    </a:cubicBezTo>
                    <a:close/>
                    <a:moveTo>
                      <a:pt x="386" y="821"/>
                    </a:moveTo>
                    <a:cubicBezTo>
                      <a:pt x="0" y="821"/>
                      <a:pt x="0" y="821"/>
                      <a:pt x="0" y="821"/>
                    </a:cubicBezTo>
                    <a:cubicBezTo>
                      <a:pt x="0" y="437"/>
                      <a:pt x="0" y="437"/>
                      <a:pt x="0" y="437"/>
                    </a:cubicBezTo>
                    <a:cubicBezTo>
                      <a:pt x="386" y="437"/>
                      <a:pt x="386" y="437"/>
                      <a:pt x="386" y="437"/>
                    </a:cubicBezTo>
                    <a:cubicBezTo>
                      <a:pt x="386" y="821"/>
                      <a:pt x="386" y="821"/>
                      <a:pt x="386" y="821"/>
                    </a:cubicBezTo>
                    <a:cubicBezTo>
                      <a:pt x="386" y="821"/>
                      <a:pt x="386" y="821"/>
                      <a:pt x="386" y="821"/>
                    </a:cubicBezTo>
                    <a:close/>
                  </a:path>
                </a:pathLst>
              </a:custGeom>
              <a:solidFill>
                <a:schemeClr val="bg1"/>
              </a:solidFill>
              <a:ln>
                <a:noFill/>
              </a:ln>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sp>
            <p:nvSpPr>
              <p:cNvPr id="41" name="Freeform 16"/>
              <p:cNvSpPr>
                <a:spLocks noChangeAspect="1" noEditPoints="1"/>
              </p:cNvSpPr>
              <p:nvPr/>
            </p:nvSpPr>
            <p:spPr bwMode="auto">
              <a:xfrm>
                <a:off x="8977697" y="6243173"/>
                <a:ext cx="373223" cy="361293"/>
              </a:xfrm>
              <a:custGeom>
                <a:avLst/>
                <a:gdLst>
                  <a:gd name="T0" fmla="*/ 363 w 400"/>
                  <a:gd name="T1" fmla="*/ 0 h 367"/>
                  <a:gd name="T2" fmla="*/ 38 w 400"/>
                  <a:gd name="T3" fmla="*/ 0 h 367"/>
                  <a:gd name="T4" fmla="*/ 0 w 400"/>
                  <a:gd name="T5" fmla="*/ 37 h 367"/>
                  <a:gd name="T6" fmla="*/ 0 w 400"/>
                  <a:gd name="T7" fmla="*/ 255 h 367"/>
                  <a:gd name="T8" fmla="*/ 38 w 400"/>
                  <a:gd name="T9" fmla="*/ 292 h 367"/>
                  <a:gd name="T10" fmla="*/ 184 w 400"/>
                  <a:gd name="T11" fmla="*/ 292 h 367"/>
                  <a:gd name="T12" fmla="*/ 230 w 400"/>
                  <a:gd name="T13" fmla="*/ 335 h 367"/>
                  <a:gd name="T14" fmla="*/ 230 w 400"/>
                  <a:gd name="T15" fmla="*/ 367 h 367"/>
                  <a:gd name="T16" fmla="*/ 328 w 400"/>
                  <a:gd name="T17" fmla="*/ 367 h 367"/>
                  <a:gd name="T18" fmla="*/ 328 w 400"/>
                  <a:gd name="T19" fmla="*/ 292 h 367"/>
                  <a:gd name="T20" fmla="*/ 363 w 400"/>
                  <a:gd name="T21" fmla="*/ 292 h 367"/>
                  <a:gd name="T22" fmla="*/ 400 w 400"/>
                  <a:gd name="T23" fmla="*/ 255 h 367"/>
                  <a:gd name="T24" fmla="*/ 400 w 400"/>
                  <a:gd name="T25" fmla="*/ 37 h 367"/>
                  <a:gd name="T26" fmla="*/ 363 w 400"/>
                  <a:gd name="T27" fmla="*/ 0 h 367"/>
                  <a:gd name="T28" fmla="*/ 361 w 400"/>
                  <a:gd name="T29" fmla="*/ 253 h 367"/>
                  <a:gd name="T30" fmla="*/ 328 w 400"/>
                  <a:gd name="T31" fmla="*/ 253 h 367"/>
                  <a:gd name="T32" fmla="*/ 328 w 400"/>
                  <a:gd name="T33" fmla="*/ 197 h 367"/>
                  <a:gd name="T34" fmla="*/ 305 w 400"/>
                  <a:gd name="T35" fmla="*/ 197 h 367"/>
                  <a:gd name="T36" fmla="*/ 305 w 400"/>
                  <a:gd name="T37" fmla="*/ 219 h 367"/>
                  <a:gd name="T38" fmla="*/ 298 w 400"/>
                  <a:gd name="T39" fmla="*/ 219 h 367"/>
                  <a:gd name="T40" fmla="*/ 298 w 400"/>
                  <a:gd name="T41" fmla="*/ 180 h 367"/>
                  <a:gd name="T42" fmla="*/ 275 w 400"/>
                  <a:gd name="T43" fmla="*/ 180 h 367"/>
                  <a:gd name="T44" fmla="*/ 275 w 400"/>
                  <a:gd name="T45" fmla="*/ 219 h 367"/>
                  <a:gd name="T46" fmla="*/ 269 w 400"/>
                  <a:gd name="T47" fmla="*/ 219 h 367"/>
                  <a:gd name="T48" fmla="*/ 269 w 400"/>
                  <a:gd name="T49" fmla="*/ 166 h 367"/>
                  <a:gd name="T50" fmla="*/ 245 w 400"/>
                  <a:gd name="T51" fmla="*/ 166 h 367"/>
                  <a:gd name="T52" fmla="*/ 245 w 400"/>
                  <a:gd name="T53" fmla="*/ 219 h 367"/>
                  <a:gd name="T54" fmla="*/ 239 w 400"/>
                  <a:gd name="T55" fmla="*/ 219 h 367"/>
                  <a:gd name="T56" fmla="*/ 239 w 400"/>
                  <a:gd name="T57" fmla="*/ 111 h 367"/>
                  <a:gd name="T58" fmla="*/ 216 w 400"/>
                  <a:gd name="T59" fmla="*/ 111 h 367"/>
                  <a:gd name="T60" fmla="*/ 216 w 400"/>
                  <a:gd name="T61" fmla="*/ 249 h 367"/>
                  <a:gd name="T62" fmla="*/ 208 w 400"/>
                  <a:gd name="T63" fmla="*/ 249 h 367"/>
                  <a:gd name="T64" fmla="*/ 208 w 400"/>
                  <a:gd name="T65" fmla="*/ 197 h 367"/>
                  <a:gd name="T66" fmla="*/ 183 w 400"/>
                  <a:gd name="T67" fmla="*/ 197 h 367"/>
                  <a:gd name="T68" fmla="*/ 183 w 400"/>
                  <a:gd name="T69" fmla="*/ 253 h 367"/>
                  <a:gd name="T70" fmla="*/ 39 w 400"/>
                  <a:gd name="T71" fmla="*/ 253 h 367"/>
                  <a:gd name="T72" fmla="*/ 39 w 400"/>
                  <a:gd name="T73" fmla="*/ 39 h 367"/>
                  <a:gd name="T74" fmla="*/ 361 w 400"/>
                  <a:gd name="T75" fmla="*/ 39 h 367"/>
                  <a:gd name="T76" fmla="*/ 361 w 400"/>
                  <a:gd name="T77" fmla="*/ 25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0" h="367">
                    <a:moveTo>
                      <a:pt x="363" y="0"/>
                    </a:moveTo>
                    <a:cubicBezTo>
                      <a:pt x="38" y="0"/>
                      <a:pt x="38" y="0"/>
                      <a:pt x="38" y="0"/>
                    </a:cubicBezTo>
                    <a:cubicBezTo>
                      <a:pt x="17" y="0"/>
                      <a:pt x="0" y="16"/>
                      <a:pt x="0" y="37"/>
                    </a:cubicBezTo>
                    <a:cubicBezTo>
                      <a:pt x="0" y="255"/>
                      <a:pt x="0" y="255"/>
                      <a:pt x="0" y="255"/>
                    </a:cubicBezTo>
                    <a:cubicBezTo>
                      <a:pt x="0" y="275"/>
                      <a:pt x="17" y="292"/>
                      <a:pt x="38" y="292"/>
                    </a:cubicBezTo>
                    <a:cubicBezTo>
                      <a:pt x="184" y="292"/>
                      <a:pt x="184" y="292"/>
                      <a:pt x="184" y="292"/>
                    </a:cubicBezTo>
                    <a:cubicBezTo>
                      <a:pt x="191" y="310"/>
                      <a:pt x="230" y="335"/>
                      <a:pt x="230" y="335"/>
                    </a:cubicBezTo>
                    <a:cubicBezTo>
                      <a:pt x="230" y="367"/>
                      <a:pt x="230" y="367"/>
                      <a:pt x="230" y="367"/>
                    </a:cubicBezTo>
                    <a:cubicBezTo>
                      <a:pt x="328" y="367"/>
                      <a:pt x="328" y="367"/>
                      <a:pt x="328" y="367"/>
                    </a:cubicBezTo>
                    <a:cubicBezTo>
                      <a:pt x="328" y="292"/>
                      <a:pt x="328" y="292"/>
                      <a:pt x="328" y="292"/>
                    </a:cubicBezTo>
                    <a:cubicBezTo>
                      <a:pt x="363" y="292"/>
                      <a:pt x="363" y="292"/>
                      <a:pt x="363" y="292"/>
                    </a:cubicBezTo>
                    <a:cubicBezTo>
                      <a:pt x="384" y="292"/>
                      <a:pt x="400" y="275"/>
                      <a:pt x="400" y="255"/>
                    </a:cubicBezTo>
                    <a:cubicBezTo>
                      <a:pt x="400" y="37"/>
                      <a:pt x="400" y="37"/>
                      <a:pt x="400" y="37"/>
                    </a:cubicBezTo>
                    <a:cubicBezTo>
                      <a:pt x="400" y="16"/>
                      <a:pt x="384" y="0"/>
                      <a:pt x="363" y="0"/>
                    </a:cubicBezTo>
                    <a:close/>
                    <a:moveTo>
                      <a:pt x="361" y="253"/>
                    </a:moveTo>
                    <a:cubicBezTo>
                      <a:pt x="328" y="253"/>
                      <a:pt x="328" y="253"/>
                      <a:pt x="328" y="253"/>
                    </a:cubicBezTo>
                    <a:cubicBezTo>
                      <a:pt x="328" y="197"/>
                      <a:pt x="328" y="197"/>
                      <a:pt x="328" y="197"/>
                    </a:cubicBezTo>
                    <a:cubicBezTo>
                      <a:pt x="328" y="181"/>
                      <a:pt x="305" y="181"/>
                      <a:pt x="305" y="197"/>
                    </a:cubicBezTo>
                    <a:cubicBezTo>
                      <a:pt x="305" y="219"/>
                      <a:pt x="305" y="219"/>
                      <a:pt x="305" y="219"/>
                    </a:cubicBezTo>
                    <a:cubicBezTo>
                      <a:pt x="305" y="222"/>
                      <a:pt x="298" y="222"/>
                      <a:pt x="298" y="219"/>
                    </a:cubicBezTo>
                    <a:cubicBezTo>
                      <a:pt x="298" y="180"/>
                      <a:pt x="298" y="180"/>
                      <a:pt x="298" y="180"/>
                    </a:cubicBezTo>
                    <a:cubicBezTo>
                      <a:pt x="298" y="165"/>
                      <a:pt x="275" y="165"/>
                      <a:pt x="275" y="180"/>
                    </a:cubicBezTo>
                    <a:cubicBezTo>
                      <a:pt x="275" y="219"/>
                      <a:pt x="275" y="219"/>
                      <a:pt x="275" y="219"/>
                    </a:cubicBezTo>
                    <a:cubicBezTo>
                      <a:pt x="275" y="222"/>
                      <a:pt x="269" y="222"/>
                      <a:pt x="269" y="219"/>
                    </a:cubicBezTo>
                    <a:cubicBezTo>
                      <a:pt x="269" y="166"/>
                      <a:pt x="269" y="166"/>
                      <a:pt x="269" y="166"/>
                    </a:cubicBezTo>
                    <a:cubicBezTo>
                      <a:pt x="269" y="150"/>
                      <a:pt x="245" y="150"/>
                      <a:pt x="245" y="166"/>
                    </a:cubicBezTo>
                    <a:cubicBezTo>
                      <a:pt x="245" y="219"/>
                      <a:pt x="245" y="219"/>
                      <a:pt x="245" y="219"/>
                    </a:cubicBezTo>
                    <a:cubicBezTo>
                      <a:pt x="245" y="222"/>
                      <a:pt x="239" y="222"/>
                      <a:pt x="239" y="219"/>
                    </a:cubicBezTo>
                    <a:cubicBezTo>
                      <a:pt x="239" y="111"/>
                      <a:pt x="239" y="111"/>
                      <a:pt x="239" y="111"/>
                    </a:cubicBezTo>
                    <a:cubicBezTo>
                      <a:pt x="239" y="96"/>
                      <a:pt x="216" y="96"/>
                      <a:pt x="216" y="111"/>
                    </a:cubicBezTo>
                    <a:cubicBezTo>
                      <a:pt x="216" y="249"/>
                      <a:pt x="216" y="249"/>
                      <a:pt x="216" y="249"/>
                    </a:cubicBezTo>
                    <a:cubicBezTo>
                      <a:pt x="216" y="252"/>
                      <a:pt x="208" y="252"/>
                      <a:pt x="208" y="249"/>
                    </a:cubicBezTo>
                    <a:cubicBezTo>
                      <a:pt x="208" y="197"/>
                      <a:pt x="208" y="197"/>
                      <a:pt x="208" y="197"/>
                    </a:cubicBezTo>
                    <a:cubicBezTo>
                      <a:pt x="208" y="178"/>
                      <a:pt x="183" y="179"/>
                      <a:pt x="183" y="197"/>
                    </a:cubicBezTo>
                    <a:cubicBezTo>
                      <a:pt x="183" y="253"/>
                      <a:pt x="183" y="253"/>
                      <a:pt x="183" y="253"/>
                    </a:cubicBezTo>
                    <a:cubicBezTo>
                      <a:pt x="39" y="253"/>
                      <a:pt x="39" y="253"/>
                      <a:pt x="39" y="253"/>
                    </a:cubicBezTo>
                    <a:cubicBezTo>
                      <a:pt x="39" y="39"/>
                      <a:pt x="39" y="39"/>
                      <a:pt x="39" y="39"/>
                    </a:cubicBezTo>
                    <a:cubicBezTo>
                      <a:pt x="361" y="39"/>
                      <a:pt x="361" y="39"/>
                      <a:pt x="361" y="39"/>
                    </a:cubicBezTo>
                    <a:cubicBezTo>
                      <a:pt x="361" y="253"/>
                      <a:pt x="361" y="253"/>
                      <a:pt x="361" y="253"/>
                    </a:cubicBezTo>
                    <a:close/>
                  </a:path>
                </a:pathLst>
              </a:custGeom>
              <a:solidFill>
                <a:schemeClr val="bg1"/>
              </a:solidFill>
              <a:ln>
                <a:noFill/>
              </a:ln>
              <a:extLst/>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grpSp>
            <p:nvGrpSpPr>
              <p:cNvPr id="42" name="Group 41"/>
              <p:cNvGrpSpPr/>
              <p:nvPr/>
            </p:nvGrpSpPr>
            <p:grpSpPr>
              <a:xfrm>
                <a:off x="8305897" y="6746334"/>
                <a:ext cx="240369" cy="391933"/>
                <a:chOff x="8597110" y="4718972"/>
                <a:chExt cx="361215" cy="561776"/>
              </a:xfrm>
              <a:solidFill>
                <a:schemeClr val="bg1"/>
              </a:solidFill>
            </p:grpSpPr>
            <p:sp>
              <p:nvSpPr>
                <p:cNvPr id="58" name="Freeform 68"/>
                <p:cNvSpPr>
                  <a:spLocks/>
                </p:cNvSpPr>
                <p:nvPr/>
              </p:nvSpPr>
              <p:spPr bwMode="auto">
                <a:xfrm rot="16200000">
                  <a:off x="8612012" y="5015484"/>
                  <a:ext cx="273629" cy="256899"/>
                </a:xfrm>
                <a:custGeom>
                  <a:avLst/>
                  <a:gdLst>
                    <a:gd name="T0" fmla="*/ 564 w 1203"/>
                    <a:gd name="T1" fmla="*/ 1129 h 1129"/>
                    <a:gd name="T2" fmla="*/ 0 w 1203"/>
                    <a:gd name="T3" fmla="*/ 565 h 1129"/>
                    <a:gd name="T4" fmla="*/ 564 w 1203"/>
                    <a:gd name="T5" fmla="*/ 0 h 1129"/>
                    <a:gd name="T6" fmla="*/ 1115 w 1203"/>
                    <a:gd name="T7" fmla="*/ 443 h 1129"/>
                    <a:gd name="T8" fmla="*/ 1203 w 1203"/>
                    <a:gd name="T9" fmla="*/ 449 h 1129"/>
                    <a:gd name="T10" fmla="*/ 1055 w 1203"/>
                    <a:gd name="T11" fmla="*/ 599 h 1129"/>
                    <a:gd name="T12" fmla="*/ 876 w 1203"/>
                    <a:gd name="T13" fmla="*/ 426 h 1129"/>
                    <a:gd name="T14" fmla="*/ 963 w 1203"/>
                    <a:gd name="T15" fmla="*/ 432 h 1129"/>
                    <a:gd name="T16" fmla="*/ 431 w 1203"/>
                    <a:gd name="T17" fmla="*/ 166 h 1129"/>
                    <a:gd name="T18" fmla="*/ 165 w 1203"/>
                    <a:gd name="T19" fmla="*/ 698 h 1129"/>
                    <a:gd name="T20" fmla="*/ 564 w 1203"/>
                    <a:gd name="T21" fmla="*/ 985 h 1129"/>
                    <a:gd name="T22" fmla="*/ 564 w 1203"/>
                    <a:gd name="T23" fmla="*/ 1129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03" h="1129">
                      <a:moveTo>
                        <a:pt x="564" y="1129"/>
                      </a:moveTo>
                      <a:cubicBezTo>
                        <a:pt x="252" y="1129"/>
                        <a:pt x="0" y="877"/>
                        <a:pt x="0" y="565"/>
                      </a:cubicBezTo>
                      <a:cubicBezTo>
                        <a:pt x="0" y="253"/>
                        <a:pt x="252" y="0"/>
                        <a:pt x="564" y="0"/>
                      </a:cubicBezTo>
                      <a:cubicBezTo>
                        <a:pt x="829" y="0"/>
                        <a:pt x="1058" y="184"/>
                        <a:pt x="1115" y="443"/>
                      </a:cubicBezTo>
                      <a:cubicBezTo>
                        <a:pt x="1203" y="449"/>
                        <a:pt x="1203" y="449"/>
                        <a:pt x="1203" y="449"/>
                      </a:cubicBezTo>
                      <a:cubicBezTo>
                        <a:pt x="1055" y="599"/>
                        <a:pt x="1055" y="599"/>
                        <a:pt x="1055" y="599"/>
                      </a:cubicBezTo>
                      <a:cubicBezTo>
                        <a:pt x="876" y="426"/>
                        <a:pt x="876" y="426"/>
                        <a:pt x="876" y="426"/>
                      </a:cubicBezTo>
                      <a:cubicBezTo>
                        <a:pt x="963" y="432"/>
                        <a:pt x="963" y="432"/>
                        <a:pt x="963" y="432"/>
                      </a:cubicBezTo>
                      <a:cubicBezTo>
                        <a:pt x="889" y="212"/>
                        <a:pt x="651" y="93"/>
                        <a:pt x="431" y="166"/>
                      </a:cubicBezTo>
                      <a:cubicBezTo>
                        <a:pt x="211" y="239"/>
                        <a:pt x="92" y="477"/>
                        <a:pt x="165" y="698"/>
                      </a:cubicBezTo>
                      <a:cubicBezTo>
                        <a:pt x="222" y="869"/>
                        <a:pt x="383" y="985"/>
                        <a:pt x="564" y="985"/>
                      </a:cubicBezTo>
                      <a:lnTo>
                        <a:pt x="564" y="1129"/>
                      </a:lnTo>
                      <a:close/>
                    </a:path>
                  </a:pathLst>
                </a:custGeom>
                <a:grpFill/>
                <a:ln>
                  <a:noFill/>
                </a:ln>
                <a:extLst/>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sp>
              <p:nvSpPr>
                <p:cNvPr id="59" name="Freeform 69"/>
                <p:cNvSpPr>
                  <a:spLocks/>
                </p:cNvSpPr>
                <p:nvPr/>
              </p:nvSpPr>
              <p:spPr bwMode="auto">
                <a:xfrm rot="16200000">
                  <a:off x="8699407" y="4896072"/>
                  <a:ext cx="286127" cy="231709"/>
                </a:xfrm>
                <a:custGeom>
                  <a:avLst/>
                  <a:gdLst>
                    <a:gd name="T0" fmla="*/ 219 w 1258"/>
                    <a:gd name="T1" fmla="*/ 0 h 1018"/>
                    <a:gd name="T2" fmla="*/ 321 w 1258"/>
                    <a:gd name="T3" fmla="*/ 102 h 1018"/>
                    <a:gd name="T4" fmla="*/ 321 w 1258"/>
                    <a:gd name="T5" fmla="*/ 697 h 1018"/>
                    <a:gd name="T6" fmla="*/ 916 w 1258"/>
                    <a:gd name="T7" fmla="*/ 697 h 1018"/>
                    <a:gd name="T8" fmla="*/ 1017 w 1258"/>
                    <a:gd name="T9" fmla="*/ 532 h 1018"/>
                    <a:gd name="T10" fmla="*/ 930 w 1258"/>
                    <a:gd name="T11" fmla="*/ 539 h 1018"/>
                    <a:gd name="T12" fmla="*/ 1110 w 1258"/>
                    <a:gd name="T13" fmla="*/ 365 h 1018"/>
                    <a:gd name="T14" fmla="*/ 1258 w 1258"/>
                    <a:gd name="T15" fmla="*/ 515 h 1018"/>
                    <a:gd name="T16" fmla="*/ 1170 w 1258"/>
                    <a:gd name="T17" fmla="*/ 522 h 1018"/>
                    <a:gd name="T18" fmla="*/ 496 w 1258"/>
                    <a:gd name="T19" fmla="*/ 951 h 1018"/>
                    <a:gd name="T20" fmla="*/ 67 w 1258"/>
                    <a:gd name="T21" fmla="*/ 277 h 1018"/>
                    <a:gd name="T22" fmla="*/ 219 w 1258"/>
                    <a:gd name="T23" fmla="*/ 0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8" h="1018">
                      <a:moveTo>
                        <a:pt x="219" y="0"/>
                      </a:moveTo>
                      <a:cubicBezTo>
                        <a:pt x="321" y="102"/>
                        <a:pt x="321" y="102"/>
                        <a:pt x="321" y="102"/>
                      </a:cubicBezTo>
                      <a:cubicBezTo>
                        <a:pt x="157" y="266"/>
                        <a:pt x="157" y="533"/>
                        <a:pt x="321" y="697"/>
                      </a:cubicBezTo>
                      <a:cubicBezTo>
                        <a:pt x="486" y="861"/>
                        <a:pt x="752" y="861"/>
                        <a:pt x="916" y="697"/>
                      </a:cubicBezTo>
                      <a:cubicBezTo>
                        <a:pt x="962" y="651"/>
                        <a:pt x="997" y="594"/>
                        <a:pt x="1017" y="532"/>
                      </a:cubicBezTo>
                      <a:cubicBezTo>
                        <a:pt x="930" y="539"/>
                        <a:pt x="930" y="539"/>
                        <a:pt x="930" y="539"/>
                      </a:cubicBezTo>
                      <a:cubicBezTo>
                        <a:pt x="1110" y="365"/>
                        <a:pt x="1110" y="365"/>
                        <a:pt x="1110" y="365"/>
                      </a:cubicBezTo>
                      <a:cubicBezTo>
                        <a:pt x="1258" y="515"/>
                        <a:pt x="1258" y="515"/>
                        <a:pt x="1258" y="515"/>
                      </a:cubicBezTo>
                      <a:cubicBezTo>
                        <a:pt x="1170" y="522"/>
                        <a:pt x="1170" y="522"/>
                        <a:pt x="1170" y="522"/>
                      </a:cubicBezTo>
                      <a:cubicBezTo>
                        <a:pt x="1102" y="826"/>
                        <a:pt x="801" y="1018"/>
                        <a:pt x="496" y="951"/>
                      </a:cubicBezTo>
                      <a:cubicBezTo>
                        <a:pt x="192" y="883"/>
                        <a:pt x="0" y="582"/>
                        <a:pt x="67" y="277"/>
                      </a:cubicBezTo>
                      <a:cubicBezTo>
                        <a:pt x="91" y="172"/>
                        <a:pt x="143" y="76"/>
                        <a:pt x="219" y="0"/>
                      </a:cubicBezTo>
                      <a:close/>
                    </a:path>
                  </a:pathLst>
                </a:custGeom>
                <a:grpFill/>
                <a:ln>
                  <a:noFill/>
                </a:ln>
                <a:extLst/>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sp>
              <p:nvSpPr>
                <p:cNvPr id="60" name="Freeform 70"/>
                <p:cNvSpPr>
                  <a:spLocks/>
                </p:cNvSpPr>
                <p:nvPr/>
              </p:nvSpPr>
              <p:spPr bwMode="auto">
                <a:xfrm rot="16200000">
                  <a:off x="8591100" y="4724982"/>
                  <a:ext cx="281801" cy="269782"/>
                </a:xfrm>
                <a:custGeom>
                  <a:avLst/>
                  <a:gdLst>
                    <a:gd name="T0" fmla="*/ 220 w 1239"/>
                    <a:gd name="T1" fmla="*/ 1019 h 1185"/>
                    <a:gd name="T2" fmla="*/ 220 w 1239"/>
                    <a:gd name="T3" fmla="*/ 221 h 1185"/>
                    <a:gd name="T4" fmla="*/ 1019 w 1239"/>
                    <a:gd name="T5" fmla="*/ 221 h 1185"/>
                    <a:gd name="T6" fmla="*/ 1019 w 1239"/>
                    <a:gd name="T7" fmla="*/ 1019 h 1185"/>
                    <a:gd name="T8" fmla="*/ 620 w 1239"/>
                    <a:gd name="T9" fmla="*/ 1185 h 1185"/>
                    <a:gd name="T10" fmla="*/ 620 w 1239"/>
                    <a:gd name="T11" fmla="*/ 1041 h 1185"/>
                    <a:gd name="T12" fmla="*/ 1040 w 1239"/>
                    <a:gd name="T13" fmla="*/ 620 h 1185"/>
                    <a:gd name="T14" fmla="*/ 620 w 1239"/>
                    <a:gd name="T15" fmla="*/ 199 h 1185"/>
                    <a:gd name="T16" fmla="*/ 199 w 1239"/>
                    <a:gd name="T17" fmla="*/ 620 h 1185"/>
                    <a:gd name="T18" fmla="*/ 322 w 1239"/>
                    <a:gd name="T19" fmla="*/ 917 h 1185"/>
                    <a:gd name="T20" fmla="*/ 220 w 1239"/>
                    <a:gd name="T21" fmla="*/ 1019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9" h="1185">
                      <a:moveTo>
                        <a:pt x="220" y="1019"/>
                      </a:moveTo>
                      <a:cubicBezTo>
                        <a:pt x="0" y="799"/>
                        <a:pt x="0" y="441"/>
                        <a:pt x="220" y="221"/>
                      </a:cubicBezTo>
                      <a:cubicBezTo>
                        <a:pt x="441" y="0"/>
                        <a:pt x="798" y="0"/>
                        <a:pt x="1019" y="221"/>
                      </a:cubicBezTo>
                      <a:cubicBezTo>
                        <a:pt x="1239" y="441"/>
                        <a:pt x="1239" y="799"/>
                        <a:pt x="1019" y="1019"/>
                      </a:cubicBezTo>
                      <a:cubicBezTo>
                        <a:pt x="913" y="1125"/>
                        <a:pt x="769" y="1185"/>
                        <a:pt x="620" y="1185"/>
                      </a:cubicBezTo>
                      <a:cubicBezTo>
                        <a:pt x="620" y="1041"/>
                        <a:pt x="620" y="1041"/>
                        <a:pt x="620" y="1041"/>
                      </a:cubicBezTo>
                      <a:cubicBezTo>
                        <a:pt x="852" y="1041"/>
                        <a:pt x="1040" y="852"/>
                        <a:pt x="1040" y="620"/>
                      </a:cubicBezTo>
                      <a:cubicBezTo>
                        <a:pt x="1040" y="387"/>
                        <a:pt x="852" y="199"/>
                        <a:pt x="620" y="199"/>
                      </a:cubicBezTo>
                      <a:cubicBezTo>
                        <a:pt x="387" y="199"/>
                        <a:pt x="199" y="387"/>
                        <a:pt x="199" y="620"/>
                      </a:cubicBezTo>
                      <a:cubicBezTo>
                        <a:pt x="199" y="732"/>
                        <a:pt x="243" y="839"/>
                        <a:pt x="322" y="917"/>
                      </a:cubicBezTo>
                      <a:lnTo>
                        <a:pt x="220" y="1019"/>
                      </a:lnTo>
                      <a:close/>
                    </a:path>
                  </a:pathLst>
                </a:custGeom>
                <a:grpFill/>
                <a:ln>
                  <a:noFill/>
                </a:ln>
                <a:extLst/>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grpSp>
          <p:grpSp>
            <p:nvGrpSpPr>
              <p:cNvPr id="43" name="Group 42"/>
              <p:cNvGrpSpPr/>
              <p:nvPr/>
            </p:nvGrpSpPr>
            <p:grpSpPr>
              <a:xfrm>
                <a:off x="8956831" y="6763755"/>
                <a:ext cx="471736" cy="351615"/>
                <a:chOff x="4746174" y="1443592"/>
                <a:chExt cx="4626425" cy="3905619"/>
              </a:xfrm>
              <a:solidFill>
                <a:schemeClr val="bg1"/>
              </a:solidFill>
            </p:grpSpPr>
            <p:grpSp>
              <p:nvGrpSpPr>
                <p:cNvPr id="44" name="Group 386"/>
                <p:cNvGrpSpPr>
                  <a:grpSpLocks noChangeAspect="1"/>
                </p:cNvGrpSpPr>
                <p:nvPr/>
              </p:nvGrpSpPr>
              <p:grpSpPr bwMode="auto">
                <a:xfrm>
                  <a:off x="4746174" y="2973316"/>
                  <a:ext cx="1414644" cy="2318435"/>
                  <a:chOff x="-1261" y="1888"/>
                  <a:chExt cx="576" cy="944"/>
                </a:xfrm>
                <a:grpFill/>
              </p:grpSpPr>
              <p:sp>
                <p:nvSpPr>
                  <p:cNvPr id="55" name="Freeform 387"/>
                  <p:cNvSpPr>
                    <a:spLocks/>
                  </p:cNvSpPr>
                  <p:nvPr/>
                </p:nvSpPr>
                <p:spPr bwMode="auto">
                  <a:xfrm>
                    <a:off x="-1115" y="1888"/>
                    <a:ext cx="284" cy="607"/>
                  </a:xfrm>
                  <a:custGeom>
                    <a:avLst/>
                    <a:gdLst>
                      <a:gd name="T0" fmla="*/ 60 w 120"/>
                      <a:gd name="T1" fmla="*/ 257 h 257"/>
                      <a:gd name="T2" fmla="*/ 120 w 120"/>
                      <a:gd name="T3" fmla="*/ 196 h 257"/>
                      <a:gd name="T4" fmla="*/ 120 w 120"/>
                      <a:gd name="T5" fmla="*/ 61 h 257"/>
                      <a:gd name="T6" fmla="*/ 60 w 120"/>
                      <a:gd name="T7" fmla="*/ 0 h 257"/>
                      <a:gd name="T8" fmla="*/ 0 w 120"/>
                      <a:gd name="T9" fmla="*/ 61 h 257"/>
                      <a:gd name="T10" fmla="*/ 0 w 120"/>
                      <a:gd name="T11" fmla="*/ 196 h 257"/>
                      <a:gd name="T12" fmla="*/ 60 w 120"/>
                      <a:gd name="T13" fmla="*/ 257 h 257"/>
                    </a:gdLst>
                    <a:ahLst/>
                    <a:cxnLst>
                      <a:cxn ang="0">
                        <a:pos x="T0" y="T1"/>
                      </a:cxn>
                      <a:cxn ang="0">
                        <a:pos x="T2" y="T3"/>
                      </a:cxn>
                      <a:cxn ang="0">
                        <a:pos x="T4" y="T5"/>
                      </a:cxn>
                      <a:cxn ang="0">
                        <a:pos x="T6" y="T7"/>
                      </a:cxn>
                      <a:cxn ang="0">
                        <a:pos x="T8" y="T9"/>
                      </a:cxn>
                      <a:cxn ang="0">
                        <a:pos x="T10" y="T11"/>
                      </a:cxn>
                      <a:cxn ang="0">
                        <a:pos x="T12" y="T13"/>
                      </a:cxn>
                    </a:cxnLst>
                    <a:rect l="0" t="0" r="r" b="b"/>
                    <a:pathLst>
                      <a:path w="120" h="257">
                        <a:moveTo>
                          <a:pt x="60" y="257"/>
                        </a:moveTo>
                        <a:cubicBezTo>
                          <a:pt x="93" y="257"/>
                          <a:pt x="120" y="230"/>
                          <a:pt x="120" y="196"/>
                        </a:cubicBezTo>
                        <a:cubicBezTo>
                          <a:pt x="120" y="175"/>
                          <a:pt x="120" y="86"/>
                          <a:pt x="120" y="61"/>
                        </a:cubicBezTo>
                        <a:cubicBezTo>
                          <a:pt x="120" y="27"/>
                          <a:pt x="93" y="0"/>
                          <a:pt x="60" y="0"/>
                        </a:cubicBezTo>
                        <a:cubicBezTo>
                          <a:pt x="27" y="0"/>
                          <a:pt x="0" y="27"/>
                          <a:pt x="0" y="61"/>
                        </a:cubicBezTo>
                        <a:cubicBezTo>
                          <a:pt x="0" y="80"/>
                          <a:pt x="0" y="177"/>
                          <a:pt x="0" y="196"/>
                        </a:cubicBezTo>
                        <a:cubicBezTo>
                          <a:pt x="0" y="230"/>
                          <a:pt x="27" y="257"/>
                          <a:pt x="60" y="2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93" tIns="47598" rIns="95193" bIns="47598" numCol="1" anchor="t" anchorCtr="0" compatLnSpc="1">
                    <a:prstTxWarp prst="textNoShape">
                      <a:avLst/>
                    </a:prstTxWarp>
                  </a:bodyPr>
                  <a:lstStyle/>
                  <a:p>
                    <a:pPr defTabSz="951908">
                      <a:defRPr/>
                    </a:pPr>
                    <a:endParaRPr lang="en-US" sz="3000">
                      <a:solidFill>
                        <a:srgbClr val="FFFFFF"/>
                      </a:solidFill>
                      <a:ea typeface="MS PGothic" panose="020B0600070205080204" pitchFamily="34" charset="-128"/>
                    </a:endParaRPr>
                  </a:p>
                </p:txBody>
              </p:sp>
              <p:sp>
                <p:nvSpPr>
                  <p:cNvPr id="56" name="Freeform 388"/>
                  <p:cNvSpPr>
                    <a:spLocks/>
                  </p:cNvSpPr>
                  <p:nvPr/>
                </p:nvSpPr>
                <p:spPr bwMode="auto">
                  <a:xfrm>
                    <a:off x="-1261" y="2261"/>
                    <a:ext cx="576" cy="571"/>
                  </a:xfrm>
                  <a:custGeom>
                    <a:avLst/>
                    <a:gdLst>
                      <a:gd name="T0" fmla="*/ 204 w 244"/>
                      <a:gd name="T1" fmla="*/ 0 h 242"/>
                      <a:gd name="T2" fmla="*/ 204 w 244"/>
                      <a:gd name="T3" fmla="*/ 51 h 242"/>
                      <a:gd name="T4" fmla="*/ 136 w 244"/>
                      <a:gd name="T5" fmla="*/ 120 h 242"/>
                      <a:gd name="T6" fmla="*/ 108 w 244"/>
                      <a:gd name="T7" fmla="*/ 120 h 242"/>
                      <a:gd name="T8" fmla="*/ 40 w 244"/>
                      <a:gd name="T9" fmla="*/ 51 h 242"/>
                      <a:gd name="T10" fmla="*/ 40 w 244"/>
                      <a:gd name="T11" fmla="*/ 0 h 242"/>
                      <a:gd name="T12" fmla="*/ 0 w 244"/>
                      <a:gd name="T13" fmla="*/ 0 h 242"/>
                      <a:gd name="T14" fmla="*/ 0 w 244"/>
                      <a:gd name="T15" fmla="*/ 51 h 242"/>
                      <a:gd name="T16" fmla="*/ 102 w 244"/>
                      <a:gd name="T17" fmla="*/ 160 h 242"/>
                      <a:gd name="T18" fmla="*/ 102 w 244"/>
                      <a:gd name="T19" fmla="*/ 202 h 242"/>
                      <a:gd name="T20" fmla="*/ 41 w 244"/>
                      <a:gd name="T21" fmla="*/ 202 h 242"/>
                      <a:gd name="T22" fmla="*/ 41 w 244"/>
                      <a:gd name="T23" fmla="*/ 242 h 242"/>
                      <a:gd name="T24" fmla="*/ 203 w 244"/>
                      <a:gd name="T25" fmla="*/ 242 h 242"/>
                      <a:gd name="T26" fmla="*/ 203 w 244"/>
                      <a:gd name="T27" fmla="*/ 202 h 242"/>
                      <a:gd name="T28" fmla="*/ 142 w 244"/>
                      <a:gd name="T29" fmla="*/ 202 h 242"/>
                      <a:gd name="T30" fmla="*/ 142 w 244"/>
                      <a:gd name="T31" fmla="*/ 160 h 242"/>
                      <a:gd name="T32" fmla="*/ 244 w 244"/>
                      <a:gd name="T33" fmla="*/ 51 h 242"/>
                      <a:gd name="T34" fmla="*/ 244 w 244"/>
                      <a:gd name="T35" fmla="*/ 0 h 242"/>
                      <a:gd name="T36" fmla="*/ 204 w 244"/>
                      <a:gd name="T37" fmla="*/ 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242">
                        <a:moveTo>
                          <a:pt x="204" y="0"/>
                        </a:moveTo>
                        <a:cubicBezTo>
                          <a:pt x="204" y="51"/>
                          <a:pt x="204" y="51"/>
                          <a:pt x="204" y="51"/>
                        </a:cubicBezTo>
                        <a:cubicBezTo>
                          <a:pt x="204" y="89"/>
                          <a:pt x="173" y="120"/>
                          <a:pt x="136" y="120"/>
                        </a:cubicBezTo>
                        <a:cubicBezTo>
                          <a:pt x="108" y="120"/>
                          <a:pt x="108" y="120"/>
                          <a:pt x="108" y="120"/>
                        </a:cubicBezTo>
                        <a:cubicBezTo>
                          <a:pt x="71" y="120"/>
                          <a:pt x="40" y="89"/>
                          <a:pt x="40" y="51"/>
                        </a:cubicBezTo>
                        <a:cubicBezTo>
                          <a:pt x="40" y="0"/>
                          <a:pt x="40" y="0"/>
                          <a:pt x="40" y="0"/>
                        </a:cubicBezTo>
                        <a:cubicBezTo>
                          <a:pt x="0" y="0"/>
                          <a:pt x="0" y="0"/>
                          <a:pt x="0" y="0"/>
                        </a:cubicBezTo>
                        <a:cubicBezTo>
                          <a:pt x="0" y="51"/>
                          <a:pt x="0" y="51"/>
                          <a:pt x="0" y="51"/>
                        </a:cubicBezTo>
                        <a:cubicBezTo>
                          <a:pt x="0" y="109"/>
                          <a:pt x="45" y="156"/>
                          <a:pt x="102" y="160"/>
                        </a:cubicBezTo>
                        <a:cubicBezTo>
                          <a:pt x="102" y="202"/>
                          <a:pt x="102" y="202"/>
                          <a:pt x="102" y="202"/>
                        </a:cubicBezTo>
                        <a:cubicBezTo>
                          <a:pt x="41" y="202"/>
                          <a:pt x="41" y="202"/>
                          <a:pt x="41" y="202"/>
                        </a:cubicBezTo>
                        <a:cubicBezTo>
                          <a:pt x="41" y="242"/>
                          <a:pt x="41" y="242"/>
                          <a:pt x="41" y="242"/>
                        </a:cubicBezTo>
                        <a:cubicBezTo>
                          <a:pt x="203" y="242"/>
                          <a:pt x="203" y="242"/>
                          <a:pt x="203" y="242"/>
                        </a:cubicBezTo>
                        <a:cubicBezTo>
                          <a:pt x="203" y="202"/>
                          <a:pt x="203" y="202"/>
                          <a:pt x="203" y="202"/>
                        </a:cubicBezTo>
                        <a:cubicBezTo>
                          <a:pt x="142" y="202"/>
                          <a:pt x="142" y="202"/>
                          <a:pt x="142" y="202"/>
                        </a:cubicBezTo>
                        <a:cubicBezTo>
                          <a:pt x="142" y="160"/>
                          <a:pt x="142" y="160"/>
                          <a:pt x="142" y="160"/>
                        </a:cubicBezTo>
                        <a:cubicBezTo>
                          <a:pt x="199" y="156"/>
                          <a:pt x="244" y="109"/>
                          <a:pt x="244" y="51"/>
                        </a:cubicBezTo>
                        <a:cubicBezTo>
                          <a:pt x="244" y="0"/>
                          <a:pt x="244" y="0"/>
                          <a:pt x="244" y="0"/>
                        </a:cubicBezTo>
                        <a:lnTo>
                          <a:pt x="20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93" tIns="47598" rIns="95193" bIns="47598" numCol="1" anchor="t" anchorCtr="0" compatLnSpc="1">
                    <a:prstTxWarp prst="textNoShape">
                      <a:avLst/>
                    </a:prstTxWarp>
                  </a:bodyPr>
                  <a:lstStyle/>
                  <a:p>
                    <a:pPr defTabSz="951908">
                      <a:defRPr/>
                    </a:pPr>
                    <a:endParaRPr lang="en-US" sz="3000">
                      <a:solidFill>
                        <a:srgbClr val="FFFFFF"/>
                      </a:solidFill>
                      <a:ea typeface="MS PGothic" panose="020B0600070205080204" pitchFamily="34" charset="-128"/>
                    </a:endParaRPr>
                  </a:p>
                </p:txBody>
              </p:sp>
              <p:sp>
                <p:nvSpPr>
                  <p:cNvPr id="57" name="Freeform 389"/>
                  <p:cNvSpPr>
                    <a:spLocks noEditPoints="1"/>
                  </p:cNvSpPr>
                  <p:nvPr/>
                </p:nvSpPr>
                <p:spPr bwMode="auto">
                  <a:xfrm>
                    <a:off x="-926" y="273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93" tIns="47598" rIns="95193" bIns="47598" numCol="1" anchor="t" anchorCtr="0" compatLnSpc="1">
                    <a:prstTxWarp prst="textNoShape">
                      <a:avLst/>
                    </a:prstTxWarp>
                  </a:bodyPr>
                  <a:lstStyle/>
                  <a:p>
                    <a:pPr defTabSz="951908">
                      <a:defRPr/>
                    </a:pPr>
                    <a:endParaRPr lang="en-US" sz="3000">
                      <a:solidFill>
                        <a:srgbClr val="FFFFFF"/>
                      </a:solidFill>
                      <a:ea typeface="MS PGothic" panose="020B0600070205080204" pitchFamily="34" charset="-128"/>
                    </a:endParaRPr>
                  </a:p>
                </p:txBody>
              </p:sp>
            </p:grpSp>
            <p:grpSp>
              <p:nvGrpSpPr>
                <p:cNvPr id="45" name="Group 44"/>
                <p:cNvGrpSpPr/>
                <p:nvPr/>
              </p:nvGrpSpPr>
              <p:grpSpPr>
                <a:xfrm>
                  <a:off x="5345484" y="1443592"/>
                  <a:ext cx="1381398" cy="1269128"/>
                  <a:chOff x="5345480" y="1443592"/>
                  <a:chExt cx="1381394" cy="1269128"/>
                </a:xfrm>
                <a:grpFill/>
              </p:grpSpPr>
              <p:sp>
                <p:nvSpPr>
                  <p:cNvPr id="53" name="Bent Arrow 52"/>
                  <p:cNvSpPr/>
                  <p:nvPr/>
                </p:nvSpPr>
                <p:spPr bwMode="auto">
                  <a:xfrm>
                    <a:off x="5345480" y="1554480"/>
                    <a:ext cx="1222960" cy="1158240"/>
                  </a:xfrm>
                  <a:prstGeom prst="bentArrow">
                    <a:avLst>
                      <a:gd name="adj1" fmla="val 19737"/>
                      <a:gd name="adj2" fmla="val 25000"/>
                      <a:gd name="adj3" fmla="val 26316"/>
                      <a:gd name="adj4" fmla="val 55925"/>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Isosceles Triangle 53"/>
                  <p:cNvSpPr/>
                  <p:nvPr/>
                </p:nvSpPr>
                <p:spPr bwMode="auto">
                  <a:xfrm rot="5400000">
                    <a:off x="6110896" y="1589033"/>
                    <a:ext cx="761420" cy="470537"/>
                  </a:xfrm>
                  <a:prstGeom prst="triangle">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6" name="Group 45"/>
                <p:cNvGrpSpPr/>
                <p:nvPr/>
              </p:nvGrpSpPr>
              <p:grpSpPr>
                <a:xfrm rot="10800000">
                  <a:off x="7049746" y="4080083"/>
                  <a:ext cx="1381398" cy="1269128"/>
                  <a:chOff x="5345480" y="1443592"/>
                  <a:chExt cx="1381394" cy="1269128"/>
                </a:xfrm>
                <a:grpFill/>
              </p:grpSpPr>
              <p:sp>
                <p:nvSpPr>
                  <p:cNvPr id="51" name="Bent Arrow 50"/>
                  <p:cNvSpPr/>
                  <p:nvPr/>
                </p:nvSpPr>
                <p:spPr bwMode="auto">
                  <a:xfrm>
                    <a:off x="5345480" y="1554480"/>
                    <a:ext cx="1222960" cy="1158240"/>
                  </a:xfrm>
                  <a:prstGeom prst="bentArrow">
                    <a:avLst>
                      <a:gd name="adj1" fmla="val 19737"/>
                      <a:gd name="adj2" fmla="val 25000"/>
                      <a:gd name="adj3" fmla="val 26316"/>
                      <a:gd name="adj4" fmla="val 55925"/>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52" name="Isosceles Triangle 51"/>
                  <p:cNvSpPr/>
                  <p:nvPr/>
                </p:nvSpPr>
                <p:spPr bwMode="auto">
                  <a:xfrm rot="5400000">
                    <a:off x="6110896" y="1589033"/>
                    <a:ext cx="761420" cy="470537"/>
                  </a:xfrm>
                  <a:prstGeom prst="triangle">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7" name="Freeform 46"/>
                <p:cNvSpPr/>
                <p:nvPr/>
              </p:nvSpPr>
              <p:spPr bwMode="auto">
                <a:xfrm>
                  <a:off x="7275185" y="1443592"/>
                  <a:ext cx="2097414" cy="2549285"/>
                </a:xfrm>
                <a:custGeom>
                  <a:avLst/>
                  <a:gdLst>
                    <a:gd name="connsiteX0" fmla="*/ 0 w 2097410"/>
                    <a:gd name="connsiteY0" fmla="*/ 0 h 2549289"/>
                    <a:gd name="connsiteX1" fmla="*/ 2097410 w 2097410"/>
                    <a:gd name="connsiteY1" fmla="*/ 0 h 2549289"/>
                    <a:gd name="connsiteX2" fmla="*/ 2097410 w 2097410"/>
                    <a:gd name="connsiteY2" fmla="*/ 2549289 h 2549289"/>
                    <a:gd name="connsiteX3" fmla="*/ 0 w 2097410"/>
                    <a:gd name="connsiteY3" fmla="*/ 2549289 h 2549289"/>
                    <a:gd name="connsiteX4" fmla="*/ 0 w 2097410"/>
                    <a:gd name="connsiteY4" fmla="*/ 0 h 2549289"/>
                    <a:gd name="connsiteX5" fmla="*/ 157095 w 2097410"/>
                    <a:gd name="connsiteY5" fmla="*/ 154388 h 2549289"/>
                    <a:gd name="connsiteX6" fmla="*/ 157095 w 2097410"/>
                    <a:gd name="connsiteY6" fmla="*/ 2394900 h 2549289"/>
                    <a:gd name="connsiteX7" fmla="*/ 1940316 w 2097410"/>
                    <a:gd name="connsiteY7" fmla="*/ 2394900 h 2549289"/>
                    <a:gd name="connsiteX8" fmla="*/ 1940316 w 2097410"/>
                    <a:gd name="connsiteY8" fmla="*/ 154388 h 2549289"/>
                    <a:gd name="connsiteX9" fmla="*/ 157095 w 2097410"/>
                    <a:gd name="connsiteY9" fmla="*/ 154388 h 25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7410" h="2549289">
                      <a:moveTo>
                        <a:pt x="0" y="0"/>
                      </a:moveTo>
                      <a:lnTo>
                        <a:pt x="2097410" y="0"/>
                      </a:lnTo>
                      <a:lnTo>
                        <a:pt x="2097410" y="2549289"/>
                      </a:lnTo>
                      <a:lnTo>
                        <a:pt x="0" y="2549289"/>
                      </a:lnTo>
                      <a:lnTo>
                        <a:pt x="0" y="0"/>
                      </a:lnTo>
                      <a:close/>
                      <a:moveTo>
                        <a:pt x="157095" y="154388"/>
                      </a:moveTo>
                      <a:lnTo>
                        <a:pt x="157095" y="2394900"/>
                      </a:lnTo>
                      <a:lnTo>
                        <a:pt x="1940316" y="2394900"/>
                      </a:lnTo>
                      <a:lnTo>
                        <a:pt x="1940316" y="154388"/>
                      </a:lnTo>
                      <a:lnTo>
                        <a:pt x="157095" y="154388"/>
                      </a:ln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48" name="Rectangle 47"/>
                <p:cNvSpPr/>
                <p:nvPr/>
              </p:nvSpPr>
              <p:spPr bwMode="auto">
                <a:xfrm>
                  <a:off x="7711440" y="1981203"/>
                  <a:ext cx="1127763" cy="152397"/>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49" name="Rectangle 48"/>
                <p:cNvSpPr/>
                <p:nvPr/>
              </p:nvSpPr>
              <p:spPr bwMode="auto">
                <a:xfrm>
                  <a:off x="7711440" y="2518225"/>
                  <a:ext cx="1127763" cy="152397"/>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Rectangle 49"/>
                <p:cNvSpPr/>
                <p:nvPr/>
              </p:nvSpPr>
              <p:spPr bwMode="auto">
                <a:xfrm>
                  <a:off x="7711440" y="3055247"/>
                  <a:ext cx="1127763" cy="152397"/>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65" name="TextBox 64"/>
            <p:cNvSpPr txBox="1"/>
            <p:nvPr/>
          </p:nvSpPr>
          <p:spPr>
            <a:xfrm>
              <a:off x="6264230" y="5177561"/>
              <a:ext cx="1826475" cy="413234"/>
            </a:xfrm>
            <a:prstGeom prst="rect">
              <a:avLst/>
            </a:prstGeom>
            <a:noFill/>
          </p:spPr>
          <p:txBody>
            <a:bodyPr wrap="square" rtlCol="0">
              <a:spAutoFit/>
            </a:bodyPr>
            <a:lstStyle>
              <a:defPPr>
                <a:defRPr lang="en-US"/>
              </a:defPPr>
              <a:lvl1pPr marR="0" lvl="0" indent="0" algn="ctr" defTabSz="914400" fontAlgn="auto">
                <a:lnSpc>
                  <a:spcPct val="100000"/>
                </a:lnSpc>
                <a:spcBef>
                  <a:spcPts val="0"/>
                </a:spcBef>
                <a:spcAft>
                  <a:spcPts val="0"/>
                </a:spcAft>
                <a:buClrTx/>
                <a:buSzTx/>
                <a:buFontTx/>
                <a:buNone/>
                <a:tabLst/>
                <a:defRPr kumimoji="0" sz="2800" i="0" u="none" strike="noStrike" kern="0" cap="none" spc="0" normalizeH="0" baseline="0">
                  <a:ln>
                    <a:noFill/>
                  </a:ln>
                  <a:solidFill>
                    <a:prstClr val="white"/>
                  </a:solidFill>
                  <a:effectLst/>
                  <a:uLnTx/>
                  <a:uFillTx/>
                  <a:latin typeface="Segoe UI Semibold" panose="020B0702040204020203" pitchFamily="34" charset="0"/>
                  <a:cs typeface="Segoe UI Semibold" panose="020B0702040204020203" pitchFamily="34" charset="0"/>
                </a:defRPr>
              </a:lvl1pPr>
            </a:lstStyle>
            <a:p>
              <a:pPr defTabSz="1523403">
                <a:defRPr/>
              </a:pPr>
              <a:r>
                <a:rPr lang="en-US" sz="4665" dirty="0"/>
                <a:t>ADL Store</a:t>
              </a:r>
              <a:endParaRPr lang="en-US" sz="5331" dirty="0"/>
            </a:p>
          </p:txBody>
        </p:sp>
        <p:grpSp>
          <p:nvGrpSpPr>
            <p:cNvPr id="2" name="Group 1">
              <a:extLst>
                <a:ext uri="{FF2B5EF4-FFF2-40B4-BE49-F238E27FC236}">
                  <a16:creationId xmlns:a16="http://schemas.microsoft.com/office/drawing/2014/main" id="{D619395D-540C-47AC-BF4E-150F2969EE53}"/>
                </a:ext>
              </a:extLst>
            </p:cNvPr>
            <p:cNvGrpSpPr/>
            <p:nvPr/>
          </p:nvGrpSpPr>
          <p:grpSpPr>
            <a:xfrm>
              <a:off x="8201554" y="2780828"/>
              <a:ext cx="2712613" cy="1794360"/>
              <a:chOff x="5303649" y="1734171"/>
              <a:chExt cx="2712613" cy="2290942"/>
            </a:xfrm>
          </p:grpSpPr>
          <p:sp>
            <p:nvSpPr>
              <p:cNvPr id="10" name="Freeform 9"/>
              <p:cNvSpPr/>
              <p:nvPr/>
            </p:nvSpPr>
            <p:spPr bwMode="auto">
              <a:xfrm rot="10800000">
                <a:off x="5303649" y="1734171"/>
                <a:ext cx="2712613" cy="2290942"/>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95209" tIns="47605" rIns="47605" bIns="95209" numCol="1" spcCol="0" rtlCol="0" fromWordArt="0" anchor="b" anchorCtr="0" forceAA="0" compatLnSpc="1">
                <a:prstTxWarp prst="textNoShape">
                  <a:avLst/>
                </a:prstTxWarp>
                <a:noAutofit/>
              </a:bodyPr>
              <a:lstStyle/>
              <a:p>
                <a:pPr algn="ctr" defTabSz="951812" fontAlgn="base">
                  <a:spcBef>
                    <a:spcPct val="0"/>
                  </a:spcBef>
                  <a:spcAft>
                    <a:spcPct val="0"/>
                  </a:spcAft>
                  <a:defRPr/>
                </a:pPr>
                <a:endParaRPr lang="en-US" sz="3333" spc="-49"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p:cNvSpPr txBox="1"/>
              <p:nvPr/>
            </p:nvSpPr>
            <p:spPr>
              <a:xfrm>
                <a:off x="5631699" y="3068260"/>
                <a:ext cx="2222888" cy="728095"/>
              </a:xfrm>
              <a:prstGeom prst="rect">
                <a:avLst/>
              </a:prstGeom>
              <a:noFill/>
            </p:spPr>
            <p:txBody>
              <a:bodyPr wrap="square" rtlCol="0">
                <a:spAutoFit/>
              </a:bodyPr>
              <a:lstStyle/>
              <a:p>
                <a:pPr algn="ctr" defTabSz="952126">
                  <a:defRPr/>
                </a:pPr>
                <a:r>
                  <a:rPr lang="en-US" sz="3333" dirty="0">
                    <a:solidFill>
                      <a:prstClr val="white"/>
                    </a:solidFill>
                  </a:rPr>
                  <a:t>.NET, SQL, Python, R scaled out by U-SQL</a:t>
                </a:r>
              </a:p>
            </p:txBody>
          </p:sp>
          <p:sp>
            <p:nvSpPr>
              <p:cNvPr id="16" name="TextBox 15"/>
              <p:cNvSpPr txBox="1"/>
              <p:nvPr/>
            </p:nvSpPr>
            <p:spPr>
              <a:xfrm>
                <a:off x="5728565" y="1886786"/>
                <a:ext cx="1935949" cy="460957"/>
              </a:xfrm>
              <a:prstGeom prst="rect">
                <a:avLst/>
              </a:prstGeom>
              <a:noFill/>
            </p:spPr>
            <p:txBody>
              <a:bodyPr wrap="square" rtlCol="0">
                <a:spAutoFit/>
              </a:bodyPr>
              <a:lstStyle/>
              <a:p>
                <a:pPr defTabSz="952126">
                  <a:defRPr/>
                </a:pPr>
                <a:r>
                  <a:rPr lang="en-US" sz="4000" dirty="0">
                    <a:solidFill>
                      <a:prstClr val="white"/>
                    </a:solidFill>
                    <a:latin typeface="Segoe UI Semibold" panose="020B0702040204020203" pitchFamily="34" charset="0"/>
                    <a:cs typeface="Segoe UI Semibold" panose="020B0702040204020203" pitchFamily="34" charset="0"/>
                  </a:rPr>
                  <a:t>ADL Analytics</a:t>
                </a:r>
              </a:p>
            </p:txBody>
          </p:sp>
          <p:sp>
            <p:nvSpPr>
              <p:cNvPr id="3" name="Rounded Rectangle 2"/>
              <p:cNvSpPr/>
              <p:nvPr/>
            </p:nvSpPr>
            <p:spPr>
              <a:xfrm>
                <a:off x="5417781" y="1877908"/>
                <a:ext cx="2500314" cy="1984055"/>
              </a:xfrm>
              <a:prstGeom prst="round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084">
                  <a:defRPr/>
                </a:pPr>
                <a:endParaRPr lang="en-US">
                  <a:solidFill>
                    <a:prstClr val="white"/>
                  </a:solidFill>
                </a:endParaRPr>
              </a:p>
            </p:txBody>
          </p:sp>
          <p:grpSp>
            <p:nvGrpSpPr>
              <p:cNvPr id="73" name="Group 72">
                <a:extLst>
                  <a:ext uri="{FF2B5EF4-FFF2-40B4-BE49-F238E27FC236}">
                    <a16:creationId xmlns:a16="http://schemas.microsoft.com/office/drawing/2014/main" id="{13B4EF72-304E-46CB-BC90-E9C5E9279AF1}"/>
                  </a:ext>
                </a:extLst>
              </p:cNvPr>
              <p:cNvGrpSpPr/>
              <p:nvPr/>
            </p:nvGrpSpPr>
            <p:grpSpPr>
              <a:xfrm>
                <a:off x="6086489" y="2277778"/>
                <a:ext cx="725271" cy="678425"/>
                <a:chOff x="2148168" y="645460"/>
                <a:chExt cx="2587625" cy="2576512"/>
              </a:xfrm>
            </p:grpSpPr>
            <p:sp>
              <p:nvSpPr>
                <p:cNvPr id="74" name="Freeform 19">
                  <a:extLst>
                    <a:ext uri="{FF2B5EF4-FFF2-40B4-BE49-F238E27FC236}">
                      <a16:creationId xmlns:a16="http://schemas.microsoft.com/office/drawing/2014/main" id="{D8837573-8824-48A9-9D9B-6FD9B93B4337}"/>
                    </a:ext>
                  </a:extLst>
                </p:cNvPr>
                <p:cNvSpPr>
                  <a:spLocks noEditPoints="1"/>
                </p:cNvSpPr>
                <p:nvPr/>
              </p:nvSpPr>
              <p:spPr bwMode="auto">
                <a:xfrm>
                  <a:off x="2364068" y="861360"/>
                  <a:ext cx="2154238" cy="2149475"/>
                </a:xfrm>
                <a:custGeom>
                  <a:avLst/>
                  <a:gdLst>
                    <a:gd name="T0" fmla="*/ 14609 w 16392"/>
                    <a:gd name="T1" fmla="*/ 16392 h 16392"/>
                    <a:gd name="T2" fmla="*/ 1782 w 16392"/>
                    <a:gd name="T3" fmla="*/ 16392 h 16392"/>
                    <a:gd name="T4" fmla="*/ 0 w 16392"/>
                    <a:gd name="T5" fmla="*/ 14610 h 16392"/>
                    <a:gd name="T6" fmla="*/ 0 w 16392"/>
                    <a:gd name="T7" fmla="*/ 1782 h 16392"/>
                    <a:gd name="T8" fmla="*/ 1782 w 16392"/>
                    <a:gd name="T9" fmla="*/ 0 h 16392"/>
                    <a:gd name="T10" fmla="*/ 14609 w 16392"/>
                    <a:gd name="T11" fmla="*/ 0 h 16392"/>
                    <a:gd name="T12" fmla="*/ 16392 w 16392"/>
                    <a:gd name="T13" fmla="*/ 1782 h 16392"/>
                    <a:gd name="T14" fmla="*/ 16392 w 16392"/>
                    <a:gd name="T15" fmla="*/ 14610 h 16392"/>
                    <a:gd name="T16" fmla="*/ 14609 w 16392"/>
                    <a:gd name="T17" fmla="*/ 16392 h 16392"/>
                    <a:gd name="T18" fmla="*/ 1782 w 16392"/>
                    <a:gd name="T19" fmla="*/ 1175 h 16392"/>
                    <a:gd name="T20" fmla="*/ 1194 w 16392"/>
                    <a:gd name="T21" fmla="*/ 1763 h 16392"/>
                    <a:gd name="T22" fmla="*/ 1194 w 16392"/>
                    <a:gd name="T23" fmla="*/ 14590 h 16392"/>
                    <a:gd name="T24" fmla="*/ 1782 w 16392"/>
                    <a:gd name="T25" fmla="*/ 15178 h 16392"/>
                    <a:gd name="T26" fmla="*/ 14609 w 16392"/>
                    <a:gd name="T27" fmla="*/ 15178 h 16392"/>
                    <a:gd name="T28" fmla="*/ 15197 w 16392"/>
                    <a:gd name="T29" fmla="*/ 14590 h 16392"/>
                    <a:gd name="T30" fmla="*/ 15197 w 16392"/>
                    <a:gd name="T31" fmla="*/ 1763 h 16392"/>
                    <a:gd name="T32" fmla="*/ 14609 w 16392"/>
                    <a:gd name="T33" fmla="*/ 1175 h 16392"/>
                    <a:gd name="T34" fmla="*/ 1782 w 16392"/>
                    <a:gd name="T35" fmla="*/ 1175 h 16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392" h="16392">
                      <a:moveTo>
                        <a:pt x="14609" y="16392"/>
                      </a:moveTo>
                      <a:lnTo>
                        <a:pt x="1782" y="16392"/>
                      </a:lnTo>
                      <a:cubicBezTo>
                        <a:pt x="803" y="16392"/>
                        <a:pt x="0" y="15589"/>
                        <a:pt x="0" y="14610"/>
                      </a:cubicBezTo>
                      <a:lnTo>
                        <a:pt x="0" y="1782"/>
                      </a:lnTo>
                      <a:cubicBezTo>
                        <a:pt x="0" y="803"/>
                        <a:pt x="803" y="0"/>
                        <a:pt x="1782" y="0"/>
                      </a:cubicBezTo>
                      <a:lnTo>
                        <a:pt x="14609" y="0"/>
                      </a:lnTo>
                      <a:cubicBezTo>
                        <a:pt x="15589" y="0"/>
                        <a:pt x="16392" y="803"/>
                        <a:pt x="16392" y="1782"/>
                      </a:cubicBezTo>
                      <a:lnTo>
                        <a:pt x="16392" y="14610"/>
                      </a:lnTo>
                      <a:cubicBezTo>
                        <a:pt x="16392" y="15589"/>
                        <a:pt x="15589" y="16392"/>
                        <a:pt x="14609" y="16392"/>
                      </a:cubicBezTo>
                      <a:close/>
                      <a:moveTo>
                        <a:pt x="1782" y="1175"/>
                      </a:moveTo>
                      <a:cubicBezTo>
                        <a:pt x="1449" y="1175"/>
                        <a:pt x="1194" y="1449"/>
                        <a:pt x="1194" y="1763"/>
                      </a:cubicBezTo>
                      <a:lnTo>
                        <a:pt x="1194" y="14590"/>
                      </a:lnTo>
                      <a:cubicBezTo>
                        <a:pt x="1194" y="14923"/>
                        <a:pt x="1469" y="15178"/>
                        <a:pt x="1782" y="15178"/>
                      </a:cubicBezTo>
                      <a:lnTo>
                        <a:pt x="14609" y="15178"/>
                      </a:lnTo>
                      <a:cubicBezTo>
                        <a:pt x="14942" y="15178"/>
                        <a:pt x="15197" y="14904"/>
                        <a:pt x="15197" y="14590"/>
                      </a:cubicBezTo>
                      <a:lnTo>
                        <a:pt x="15197" y="1763"/>
                      </a:lnTo>
                      <a:cubicBezTo>
                        <a:pt x="15197" y="1430"/>
                        <a:pt x="14923" y="1175"/>
                        <a:pt x="14609" y="1175"/>
                      </a:cubicBezTo>
                      <a:lnTo>
                        <a:pt x="1782" y="1175"/>
                      </a:lnTo>
                      <a:close/>
                    </a:path>
                  </a:pathLst>
                </a:custGeom>
                <a:solidFill>
                  <a:srgbClr val="A0A1A2"/>
                </a:solidFill>
                <a:ln w="0">
                  <a:noFill/>
                  <a:prstDash val="solid"/>
                  <a:round/>
                  <a:headEnd/>
                  <a:tailEnd/>
                </a:ln>
              </p:spPr>
              <p:txBody>
                <a:bodyPr vert="horz" wrap="square" lIns="182828" tIns="91413" rIns="182828" bIns="91413" numCol="1" anchor="t" anchorCtr="0" compatLnSpc="1">
                  <a:prstTxWarp prst="textNoShape">
                    <a:avLst/>
                  </a:prstTxWarp>
                </a:bodyPr>
                <a:lstStyle/>
                <a:p>
                  <a:pPr defTabSz="1828192" hangingPunct="1">
                    <a:defRPr/>
                  </a:pPr>
                  <a:endParaRPr lang="en-US" sz="3921">
                    <a:solidFill>
                      <a:prstClr val="black"/>
                    </a:solidFill>
                    <a:latin typeface="Segoe UI"/>
                    <a:ea typeface="+mn-ea"/>
                    <a:cs typeface="+mn-cs"/>
                  </a:endParaRPr>
                </a:p>
              </p:txBody>
            </p:sp>
            <p:sp>
              <p:nvSpPr>
                <p:cNvPr id="75" name="Freeform 20">
                  <a:extLst>
                    <a:ext uri="{FF2B5EF4-FFF2-40B4-BE49-F238E27FC236}">
                      <a16:creationId xmlns:a16="http://schemas.microsoft.com/office/drawing/2014/main" id="{C55920A8-7777-412C-B2AC-EC21080699DF}"/>
                    </a:ext>
                  </a:extLst>
                </p:cNvPr>
                <p:cNvSpPr>
                  <a:spLocks/>
                </p:cNvSpPr>
                <p:nvPr/>
              </p:nvSpPr>
              <p:spPr bwMode="auto">
                <a:xfrm>
                  <a:off x="2860955" y="645460"/>
                  <a:ext cx="758825" cy="220662"/>
                </a:xfrm>
                <a:custGeom>
                  <a:avLst/>
                  <a:gdLst>
                    <a:gd name="T0" fmla="*/ 2683 w 5778"/>
                    <a:gd name="T1" fmla="*/ 235 h 1684"/>
                    <a:gd name="T2" fmla="*/ 1293 w 5778"/>
                    <a:gd name="T3" fmla="*/ 176 h 1684"/>
                    <a:gd name="T4" fmla="*/ 275 w 5778"/>
                    <a:gd name="T5" fmla="*/ 1116 h 1684"/>
                    <a:gd name="T6" fmla="*/ 0 w 5778"/>
                    <a:gd name="T7" fmla="*/ 1684 h 1684"/>
                    <a:gd name="T8" fmla="*/ 5778 w 5778"/>
                    <a:gd name="T9" fmla="*/ 1684 h 1684"/>
                    <a:gd name="T10" fmla="*/ 2683 w 5778"/>
                    <a:gd name="T11" fmla="*/ 235 h 1684"/>
                  </a:gdLst>
                  <a:ahLst/>
                  <a:cxnLst>
                    <a:cxn ang="0">
                      <a:pos x="T0" y="T1"/>
                    </a:cxn>
                    <a:cxn ang="0">
                      <a:pos x="T2" y="T3"/>
                    </a:cxn>
                    <a:cxn ang="0">
                      <a:pos x="T4" y="T5"/>
                    </a:cxn>
                    <a:cxn ang="0">
                      <a:pos x="T6" y="T7"/>
                    </a:cxn>
                    <a:cxn ang="0">
                      <a:pos x="T8" y="T9"/>
                    </a:cxn>
                    <a:cxn ang="0">
                      <a:pos x="T10" y="T11"/>
                    </a:cxn>
                  </a:cxnLst>
                  <a:rect l="0" t="0" r="r" b="b"/>
                  <a:pathLst>
                    <a:path w="5778" h="1684">
                      <a:moveTo>
                        <a:pt x="2683" y="235"/>
                      </a:moveTo>
                      <a:cubicBezTo>
                        <a:pt x="2253" y="39"/>
                        <a:pt x="1743" y="0"/>
                        <a:pt x="1293" y="176"/>
                      </a:cubicBezTo>
                      <a:cubicBezTo>
                        <a:pt x="843" y="333"/>
                        <a:pt x="471" y="666"/>
                        <a:pt x="275" y="1116"/>
                      </a:cubicBezTo>
                      <a:lnTo>
                        <a:pt x="0" y="1684"/>
                      </a:lnTo>
                      <a:lnTo>
                        <a:pt x="5778" y="1684"/>
                      </a:lnTo>
                      <a:lnTo>
                        <a:pt x="2683" y="235"/>
                      </a:lnTo>
                      <a:close/>
                    </a:path>
                  </a:pathLst>
                </a:custGeom>
                <a:solidFill>
                  <a:srgbClr val="7A7A7A"/>
                </a:solidFill>
                <a:ln w="0">
                  <a:noFill/>
                  <a:prstDash val="solid"/>
                  <a:round/>
                  <a:headEnd/>
                  <a:tailEnd/>
                </a:ln>
              </p:spPr>
              <p:txBody>
                <a:bodyPr vert="horz" wrap="square" lIns="182828" tIns="91413" rIns="182828" bIns="91413" numCol="1" anchor="t" anchorCtr="0" compatLnSpc="1">
                  <a:prstTxWarp prst="textNoShape">
                    <a:avLst/>
                  </a:prstTxWarp>
                </a:bodyPr>
                <a:lstStyle/>
                <a:p>
                  <a:pPr defTabSz="1828192" hangingPunct="1">
                    <a:defRPr/>
                  </a:pPr>
                  <a:endParaRPr lang="en-US" sz="3921">
                    <a:solidFill>
                      <a:prstClr val="black"/>
                    </a:solidFill>
                    <a:latin typeface="Segoe UI"/>
                    <a:ea typeface="+mn-ea"/>
                    <a:cs typeface="+mn-cs"/>
                  </a:endParaRPr>
                </a:p>
              </p:txBody>
            </p:sp>
            <p:sp>
              <p:nvSpPr>
                <p:cNvPr id="76" name="Freeform 21">
                  <a:extLst>
                    <a:ext uri="{FF2B5EF4-FFF2-40B4-BE49-F238E27FC236}">
                      <a16:creationId xmlns:a16="http://schemas.microsoft.com/office/drawing/2014/main" id="{314EB772-50D7-4D07-ACF5-5125D4FCC066}"/>
                    </a:ext>
                  </a:extLst>
                </p:cNvPr>
                <p:cNvSpPr>
                  <a:spLocks/>
                </p:cNvSpPr>
                <p:nvPr/>
              </p:nvSpPr>
              <p:spPr bwMode="auto">
                <a:xfrm>
                  <a:off x="4515130" y="1356660"/>
                  <a:ext cx="220663" cy="760412"/>
                </a:xfrm>
                <a:custGeom>
                  <a:avLst/>
                  <a:gdLst>
                    <a:gd name="T0" fmla="*/ 1508 w 1684"/>
                    <a:gd name="T1" fmla="*/ 1292 h 5797"/>
                    <a:gd name="T2" fmla="*/ 568 w 1684"/>
                    <a:gd name="T3" fmla="*/ 274 h 5797"/>
                    <a:gd name="T4" fmla="*/ 0 w 1684"/>
                    <a:gd name="T5" fmla="*/ 0 h 5797"/>
                    <a:gd name="T6" fmla="*/ 0 w 1684"/>
                    <a:gd name="T7" fmla="*/ 5797 h 5797"/>
                    <a:gd name="T8" fmla="*/ 1449 w 1684"/>
                    <a:gd name="T9" fmla="*/ 2702 h 5797"/>
                    <a:gd name="T10" fmla="*/ 1508 w 1684"/>
                    <a:gd name="T11" fmla="*/ 1292 h 5797"/>
                  </a:gdLst>
                  <a:ahLst/>
                  <a:cxnLst>
                    <a:cxn ang="0">
                      <a:pos x="T0" y="T1"/>
                    </a:cxn>
                    <a:cxn ang="0">
                      <a:pos x="T2" y="T3"/>
                    </a:cxn>
                    <a:cxn ang="0">
                      <a:pos x="T4" y="T5"/>
                    </a:cxn>
                    <a:cxn ang="0">
                      <a:pos x="T6" y="T7"/>
                    </a:cxn>
                    <a:cxn ang="0">
                      <a:pos x="T8" y="T9"/>
                    </a:cxn>
                    <a:cxn ang="0">
                      <a:pos x="T10" y="T11"/>
                    </a:cxn>
                  </a:cxnLst>
                  <a:rect l="0" t="0" r="r" b="b"/>
                  <a:pathLst>
                    <a:path w="1684" h="5797">
                      <a:moveTo>
                        <a:pt x="1508" y="1292"/>
                      </a:moveTo>
                      <a:cubicBezTo>
                        <a:pt x="1351" y="842"/>
                        <a:pt x="1018" y="470"/>
                        <a:pt x="568" y="274"/>
                      </a:cubicBezTo>
                      <a:lnTo>
                        <a:pt x="0" y="0"/>
                      </a:lnTo>
                      <a:lnTo>
                        <a:pt x="0" y="5797"/>
                      </a:lnTo>
                      <a:lnTo>
                        <a:pt x="1449" y="2702"/>
                      </a:lnTo>
                      <a:cubicBezTo>
                        <a:pt x="1665" y="2252"/>
                        <a:pt x="1684" y="1762"/>
                        <a:pt x="1508" y="1292"/>
                      </a:cubicBezTo>
                      <a:close/>
                    </a:path>
                  </a:pathLst>
                </a:custGeom>
                <a:solidFill>
                  <a:srgbClr val="7A7A7A"/>
                </a:solidFill>
                <a:ln w="0">
                  <a:noFill/>
                  <a:prstDash val="solid"/>
                  <a:round/>
                  <a:headEnd/>
                  <a:tailEnd/>
                </a:ln>
              </p:spPr>
              <p:txBody>
                <a:bodyPr vert="horz" wrap="square" lIns="182828" tIns="91413" rIns="182828" bIns="91413" numCol="1" anchor="t" anchorCtr="0" compatLnSpc="1">
                  <a:prstTxWarp prst="textNoShape">
                    <a:avLst/>
                  </a:prstTxWarp>
                </a:bodyPr>
                <a:lstStyle/>
                <a:p>
                  <a:pPr defTabSz="1828192" hangingPunct="1">
                    <a:defRPr/>
                  </a:pPr>
                  <a:endParaRPr lang="en-US" sz="3921">
                    <a:solidFill>
                      <a:prstClr val="black"/>
                    </a:solidFill>
                    <a:latin typeface="Segoe UI"/>
                    <a:ea typeface="+mn-ea"/>
                    <a:cs typeface="+mn-cs"/>
                  </a:endParaRPr>
                </a:p>
              </p:txBody>
            </p:sp>
            <p:sp>
              <p:nvSpPr>
                <p:cNvPr id="77" name="Freeform 22">
                  <a:extLst>
                    <a:ext uri="{FF2B5EF4-FFF2-40B4-BE49-F238E27FC236}">
                      <a16:creationId xmlns:a16="http://schemas.microsoft.com/office/drawing/2014/main" id="{5D0229A8-4288-4304-B699-144F062E18F3}"/>
                    </a:ext>
                  </a:extLst>
                </p:cNvPr>
                <p:cNvSpPr>
                  <a:spLocks/>
                </p:cNvSpPr>
                <p:nvPr/>
              </p:nvSpPr>
              <p:spPr bwMode="auto">
                <a:xfrm>
                  <a:off x="2148168" y="1934510"/>
                  <a:ext cx="222250" cy="758825"/>
                </a:xfrm>
                <a:custGeom>
                  <a:avLst/>
                  <a:gdLst>
                    <a:gd name="T0" fmla="*/ 235 w 1684"/>
                    <a:gd name="T1" fmla="*/ 3095 h 5778"/>
                    <a:gd name="T2" fmla="*/ 176 w 1684"/>
                    <a:gd name="T3" fmla="*/ 4485 h 5778"/>
                    <a:gd name="T4" fmla="*/ 1116 w 1684"/>
                    <a:gd name="T5" fmla="*/ 5503 h 5778"/>
                    <a:gd name="T6" fmla="*/ 1684 w 1684"/>
                    <a:gd name="T7" fmla="*/ 5778 h 5778"/>
                    <a:gd name="T8" fmla="*/ 1684 w 1684"/>
                    <a:gd name="T9" fmla="*/ 0 h 5778"/>
                    <a:gd name="T10" fmla="*/ 235 w 1684"/>
                    <a:gd name="T11" fmla="*/ 3095 h 5778"/>
                  </a:gdLst>
                  <a:ahLst/>
                  <a:cxnLst>
                    <a:cxn ang="0">
                      <a:pos x="T0" y="T1"/>
                    </a:cxn>
                    <a:cxn ang="0">
                      <a:pos x="T2" y="T3"/>
                    </a:cxn>
                    <a:cxn ang="0">
                      <a:pos x="T4" y="T5"/>
                    </a:cxn>
                    <a:cxn ang="0">
                      <a:pos x="T6" y="T7"/>
                    </a:cxn>
                    <a:cxn ang="0">
                      <a:pos x="T8" y="T9"/>
                    </a:cxn>
                    <a:cxn ang="0">
                      <a:pos x="T10" y="T11"/>
                    </a:cxn>
                  </a:cxnLst>
                  <a:rect l="0" t="0" r="r" b="b"/>
                  <a:pathLst>
                    <a:path w="1684" h="5778">
                      <a:moveTo>
                        <a:pt x="235" y="3095"/>
                      </a:moveTo>
                      <a:cubicBezTo>
                        <a:pt x="39" y="3525"/>
                        <a:pt x="0" y="4035"/>
                        <a:pt x="176" y="4485"/>
                      </a:cubicBezTo>
                      <a:cubicBezTo>
                        <a:pt x="333" y="4935"/>
                        <a:pt x="666" y="5308"/>
                        <a:pt x="1116" y="5503"/>
                      </a:cubicBezTo>
                      <a:lnTo>
                        <a:pt x="1684" y="5778"/>
                      </a:lnTo>
                      <a:lnTo>
                        <a:pt x="1684" y="0"/>
                      </a:lnTo>
                      <a:lnTo>
                        <a:pt x="235" y="3095"/>
                      </a:lnTo>
                      <a:close/>
                    </a:path>
                  </a:pathLst>
                </a:custGeom>
                <a:solidFill>
                  <a:srgbClr val="7A7A7A"/>
                </a:solidFill>
                <a:ln w="0">
                  <a:noFill/>
                  <a:prstDash val="solid"/>
                  <a:round/>
                  <a:headEnd/>
                  <a:tailEnd/>
                </a:ln>
              </p:spPr>
              <p:txBody>
                <a:bodyPr vert="horz" wrap="square" lIns="182828" tIns="91413" rIns="182828" bIns="91413" numCol="1" anchor="t" anchorCtr="0" compatLnSpc="1">
                  <a:prstTxWarp prst="textNoShape">
                    <a:avLst/>
                  </a:prstTxWarp>
                </a:bodyPr>
                <a:lstStyle/>
                <a:p>
                  <a:pPr defTabSz="1828192" hangingPunct="1">
                    <a:defRPr/>
                  </a:pPr>
                  <a:endParaRPr lang="en-US" sz="3921">
                    <a:solidFill>
                      <a:prstClr val="black"/>
                    </a:solidFill>
                    <a:latin typeface="Segoe UI"/>
                    <a:ea typeface="+mn-ea"/>
                    <a:cs typeface="+mn-cs"/>
                  </a:endParaRPr>
                </a:p>
              </p:txBody>
            </p:sp>
            <p:sp>
              <p:nvSpPr>
                <p:cNvPr id="78" name="Freeform 23">
                  <a:extLst>
                    <a:ext uri="{FF2B5EF4-FFF2-40B4-BE49-F238E27FC236}">
                      <a16:creationId xmlns:a16="http://schemas.microsoft.com/office/drawing/2014/main" id="{9EBABDD6-2264-4A98-9F98-578BBE96F262}"/>
                    </a:ext>
                  </a:extLst>
                </p:cNvPr>
                <p:cNvSpPr>
                  <a:spLocks/>
                </p:cNvSpPr>
                <p:nvPr/>
              </p:nvSpPr>
              <p:spPr bwMode="auto">
                <a:xfrm>
                  <a:off x="3440393" y="3009247"/>
                  <a:ext cx="758825" cy="212725"/>
                </a:xfrm>
                <a:custGeom>
                  <a:avLst/>
                  <a:gdLst>
                    <a:gd name="T0" fmla="*/ 3094 w 5777"/>
                    <a:gd name="T1" fmla="*/ 1450 h 1626"/>
                    <a:gd name="T2" fmla="*/ 3858 w 5777"/>
                    <a:gd name="T3" fmla="*/ 1626 h 1626"/>
                    <a:gd name="T4" fmla="*/ 4485 w 5777"/>
                    <a:gd name="T5" fmla="*/ 1508 h 1626"/>
                    <a:gd name="T6" fmla="*/ 5503 w 5777"/>
                    <a:gd name="T7" fmla="*/ 568 h 1626"/>
                    <a:gd name="T8" fmla="*/ 5777 w 5777"/>
                    <a:gd name="T9" fmla="*/ 0 h 1626"/>
                    <a:gd name="T10" fmla="*/ 0 w 5777"/>
                    <a:gd name="T11" fmla="*/ 0 h 1626"/>
                    <a:gd name="T12" fmla="*/ 3094 w 5777"/>
                    <a:gd name="T13" fmla="*/ 1450 h 1626"/>
                  </a:gdLst>
                  <a:ahLst/>
                  <a:cxnLst>
                    <a:cxn ang="0">
                      <a:pos x="T0" y="T1"/>
                    </a:cxn>
                    <a:cxn ang="0">
                      <a:pos x="T2" y="T3"/>
                    </a:cxn>
                    <a:cxn ang="0">
                      <a:pos x="T4" y="T5"/>
                    </a:cxn>
                    <a:cxn ang="0">
                      <a:pos x="T6" y="T7"/>
                    </a:cxn>
                    <a:cxn ang="0">
                      <a:pos x="T8" y="T9"/>
                    </a:cxn>
                    <a:cxn ang="0">
                      <a:pos x="T10" y="T11"/>
                    </a:cxn>
                    <a:cxn ang="0">
                      <a:pos x="T12" y="T13"/>
                    </a:cxn>
                  </a:cxnLst>
                  <a:rect l="0" t="0" r="r" b="b"/>
                  <a:pathLst>
                    <a:path w="5777" h="1626">
                      <a:moveTo>
                        <a:pt x="3094" y="1450"/>
                      </a:moveTo>
                      <a:cubicBezTo>
                        <a:pt x="3329" y="1567"/>
                        <a:pt x="3603" y="1626"/>
                        <a:pt x="3858" y="1626"/>
                      </a:cubicBezTo>
                      <a:cubicBezTo>
                        <a:pt x="4073" y="1626"/>
                        <a:pt x="4269" y="1587"/>
                        <a:pt x="4485" y="1508"/>
                      </a:cubicBezTo>
                      <a:cubicBezTo>
                        <a:pt x="4935" y="1352"/>
                        <a:pt x="5307" y="1019"/>
                        <a:pt x="5503" y="568"/>
                      </a:cubicBezTo>
                      <a:lnTo>
                        <a:pt x="5777" y="0"/>
                      </a:lnTo>
                      <a:lnTo>
                        <a:pt x="0" y="0"/>
                      </a:lnTo>
                      <a:lnTo>
                        <a:pt x="3094" y="1450"/>
                      </a:lnTo>
                      <a:close/>
                    </a:path>
                  </a:pathLst>
                </a:custGeom>
                <a:solidFill>
                  <a:srgbClr val="7A7A7A"/>
                </a:solidFill>
                <a:ln w="0">
                  <a:noFill/>
                  <a:prstDash val="solid"/>
                  <a:round/>
                  <a:headEnd/>
                  <a:tailEnd/>
                </a:ln>
              </p:spPr>
              <p:txBody>
                <a:bodyPr vert="horz" wrap="square" lIns="182828" tIns="91413" rIns="182828" bIns="91413" numCol="1" anchor="t" anchorCtr="0" compatLnSpc="1">
                  <a:prstTxWarp prst="textNoShape">
                    <a:avLst/>
                  </a:prstTxWarp>
                </a:bodyPr>
                <a:lstStyle/>
                <a:p>
                  <a:pPr defTabSz="1828192" hangingPunct="1">
                    <a:defRPr/>
                  </a:pPr>
                  <a:endParaRPr lang="en-US" sz="3921">
                    <a:solidFill>
                      <a:prstClr val="black"/>
                    </a:solidFill>
                    <a:latin typeface="Segoe UI"/>
                    <a:ea typeface="+mn-ea"/>
                    <a:cs typeface="+mn-cs"/>
                  </a:endParaRPr>
                </a:p>
              </p:txBody>
            </p:sp>
            <p:sp>
              <p:nvSpPr>
                <p:cNvPr id="79" name="Freeform 24">
                  <a:extLst>
                    <a:ext uri="{FF2B5EF4-FFF2-40B4-BE49-F238E27FC236}">
                      <a16:creationId xmlns:a16="http://schemas.microsoft.com/office/drawing/2014/main" id="{23E5A716-EA78-45B9-AB46-695FD000BE3B}"/>
                    </a:ext>
                  </a:extLst>
                </p:cNvPr>
                <p:cNvSpPr>
                  <a:spLocks/>
                </p:cNvSpPr>
                <p:nvPr/>
              </p:nvSpPr>
              <p:spPr bwMode="auto">
                <a:xfrm>
                  <a:off x="2521230" y="1015347"/>
                  <a:ext cx="1839913" cy="1836737"/>
                </a:xfrm>
                <a:custGeom>
                  <a:avLst/>
                  <a:gdLst>
                    <a:gd name="T0" fmla="*/ 588 w 14003"/>
                    <a:gd name="T1" fmla="*/ 0 h 14003"/>
                    <a:gd name="T2" fmla="*/ 0 w 14003"/>
                    <a:gd name="T3" fmla="*/ 588 h 14003"/>
                    <a:gd name="T4" fmla="*/ 0 w 14003"/>
                    <a:gd name="T5" fmla="*/ 13415 h 14003"/>
                    <a:gd name="T6" fmla="*/ 588 w 14003"/>
                    <a:gd name="T7" fmla="*/ 14003 h 14003"/>
                    <a:gd name="T8" fmla="*/ 13415 w 14003"/>
                    <a:gd name="T9" fmla="*/ 14003 h 14003"/>
                    <a:gd name="T10" fmla="*/ 14003 w 14003"/>
                    <a:gd name="T11" fmla="*/ 13415 h 14003"/>
                    <a:gd name="T12" fmla="*/ 14003 w 14003"/>
                    <a:gd name="T13" fmla="*/ 588 h 14003"/>
                    <a:gd name="T14" fmla="*/ 13415 w 14003"/>
                    <a:gd name="T15" fmla="*/ 0 h 14003"/>
                    <a:gd name="T16" fmla="*/ 588 w 14003"/>
                    <a:gd name="T17" fmla="*/ 0 h 14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03" h="14003">
                      <a:moveTo>
                        <a:pt x="588" y="0"/>
                      </a:moveTo>
                      <a:cubicBezTo>
                        <a:pt x="255" y="0"/>
                        <a:pt x="0" y="274"/>
                        <a:pt x="0" y="588"/>
                      </a:cubicBezTo>
                      <a:lnTo>
                        <a:pt x="0" y="13415"/>
                      </a:lnTo>
                      <a:cubicBezTo>
                        <a:pt x="0" y="13748"/>
                        <a:pt x="275" y="14003"/>
                        <a:pt x="588" y="14003"/>
                      </a:cubicBezTo>
                      <a:lnTo>
                        <a:pt x="13415" y="14003"/>
                      </a:lnTo>
                      <a:cubicBezTo>
                        <a:pt x="13748" y="14003"/>
                        <a:pt x="14003" y="13729"/>
                        <a:pt x="14003" y="13415"/>
                      </a:cubicBezTo>
                      <a:lnTo>
                        <a:pt x="14003" y="588"/>
                      </a:lnTo>
                      <a:cubicBezTo>
                        <a:pt x="14003" y="255"/>
                        <a:pt x="13729" y="0"/>
                        <a:pt x="13415" y="0"/>
                      </a:cubicBezTo>
                      <a:lnTo>
                        <a:pt x="588" y="0"/>
                      </a:lnTo>
                      <a:close/>
                    </a:path>
                  </a:pathLst>
                </a:custGeom>
                <a:solidFill>
                  <a:srgbClr val="FFFFFF"/>
                </a:solidFill>
                <a:ln w="0">
                  <a:noFill/>
                  <a:prstDash val="solid"/>
                  <a:round/>
                  <a:headEnd/>
                  <a:tailEnd/>
                </a:ln>
              </p:spPr>
              <p:txBody>
                <a:bodyPr vert="horz" wrap="square" lIns="182828" tIns="91413" rIns="182828" bIns="91413" numCol="1" anchor="t" anchorCtr="0" compatLnSpc="1">
                  <a:prstTxWarp prst="textNoShape">
                    <a:avLst/>
                  </a:prstTxWarp>
                </a:bodyPr>
                <a:lstStyle/>
                <a:p>
                  <a:pPr defTabSz="1828192" hangingPunct="1">
                    <a:defRPr/>
                  </a:pPr>
                  <a:endParaRPr lang="en-US" sz="3921">
                    <a:solidFill>
                      <a:prstClr val="black"/>
                    </a:solidFill>
                    <a:latin typeface="Segoe UI"/>
                    <a:ea typeface="+mn-ea"/>
                    <a:cs typeface="+mn-cs"/>
                  </a:endParaRPr>
                </a:p>
              </p:txBody>
            </p:sp>
            <p:sp>
              <p:nvSpPr>
                <p:cNvPr id="80" name="Freeform 25">
                  <a:extLst>
                    <a:ext uri="{FF2B5EF4-FFF2-40B4-BE49-F238E27FC236}">
                      <a16:creationId xmlns:a16="http://schemas.microsoft.com/office/drawing/2014/main" id="{4C02B6E0-14D6-43B0-9E1D-EDC7891E1888}"/>
                    </a:ext>
                  </a:extLst>
                </p:cNvPr>
                <p:cNvSpPr>
                  <a:spLocks/>
                </p:cNvSpPr>
                <p:nvPr/>
              </p:nvSpPr>
              <p:spPr bwMode="auto">
                <a:xfrm>
                  <a:off x="3046693" y="1288397"/>
                  <a:ext cx="792163" cy="1311275"/>
                </a:xfrm>
                <a:custGeom>
                  <a:avLst/>
                  <a:gdLst>
                    <a:gd name="T0" fmla="*/ 5836 w 6031"/>
                    <a:gd name="T1" fmla="*/ 3721 h 10008"/>
                    <a:gd name="T2" fmla="*/ 3348 w 6031"/>
                    <a:gd name="T3" fmla="*/ 3721 h 10008"/>
                    <a:gd name="T4" fmla="*/ 4386 w 6031"/>
                    <a:gd name="T5" fmla="*/ 255 h 10008"/>
                    <a:gd name="T6" fmla="*/ 4288 w 6031"/>
                    <a:gd name="T7" fmla="*/ 20 h 10008"/>
                    <a:gd name="T8" fmla="*/ 4210 w 6031"/>
                    <a:gd name="T9" fmla="*/ 0 h 10008"/>
                    <a:gd name="T10" fmla="*/ 4053 w 6031"/>
                    <a:gd name="T11" fmla="*/ 78 h 10008"/>
                    <a:gd name="T12" fmla="*/ 39 w 6031"/>
                    <a:gd name="T13" fmla="*/ 5934 h 10008"/>
                    <a:gd name="T14" fmla="*/ 19 w 6031"/>
                    <a:gd name="T15" fmla="*/ 6130 h 10008"/>
                    <a:gd name="T16" fmla="*/ 195 w 6031"/>
                    <a:gd name="T17" fmla="*/ 6228 h 10008"/>
                    <a:gd name="T18" fmla="*/ 2604 w 6031"/>
                    <a:gd name="T19" fmla="*/ 6228 h 10008"/>
                    <a:gd name="T20" fmla="*/ 1527 w 6031"/>
                    <a:gd name="T21" fmla="*/ 9753 h 10008"/>
                    <a:gd name="T22" fmla="*/ 1625 w 6031"/>
                    <a:gd name="T23" fmla="*/ 9988 h 10008"/>
                    <a:gd name="T24" fmla="*/ 1703 w 6031"/>
                    <a:gd name="T25" fmla="*/ 10008 h 10008"/>
                    <a:gd name="T26" fmla="*/ 1860 w 6031"/>
                    <a:gd name="T27" fmla="*/ 9929 h 10008"/>
                    <a:gd name="T28" fmla="*/ 5992 w 6031"/>
                    <a:gd name="T29" fmla="*/ 4015 h 10008"/>
                    <a:gd name="T30" fmla="*/ 6031 w 6031"/>
                    <a:gd name="T31" fmla="*/ 3897 h 10008"/>
                    <a:gd name="T32" fmla="*/ 5836 w 6031"/>
                    <a:gd name="T33" fmla="*/ 3721 h 10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31" h="10008">
                      <a:moveTo>
                        <a:pt x="5836" y="3721"/>
                      </a:moveTo>
                      <a:lnTo>
                        <a:pt x="3348" y="3721"/>
                      </a:lnTo>
                      <a:lnTo>
                        <a:pt x="4386" y="255"/>
                      </a:lnTo>
                      <a:cubicBezTo>
                        <a:pt x="4406" y="157"/>
                        <a:pt x="4367" y="59"/>
                        <a:pt x="4288" y="20"/>
                      </a:cubicBezTo>
                      <a:cubicBezTo>
                        <a:pt x="4269" y="0"/>
                        <a:pt x="4230" y="0"/>
                        <a:pt x="4210" y="0"/>
                      </a:cubicBezTo>
                      <a:cubicBezTo>
                        <a:pt x="4151" y="0"/>
                        <a:pt x="4093" y="39"/>
                        <a:pt x="4053" y="78"/>
                      </a:cubicBezTo>
                      <a:lnTo>
                        <a:pt x="39" y="5934"/>
                      </a:lnTo>
                      <a:cubicBezTo>
                        <a:pt x="0" y="5993"/>
                        <a:pt x="0" y="6071"/>
                        <a:pt x="19" y="6130"/>
                      </a:cubicBezTo>
                      <a:cubicBezTo>
                        <a:pt x="58" y="6189"/>
                        <a:pt x="117" y="6228"/>
                        <a:pt x="195" y="6228"/>
                      </a:cubicBezTo>
                      <a:lnTo>
                        <a:pt x="2604" y="6228"/>
                      </a:lnTo>
                      <a:lnTo>
                        <a:pt x="1527" y="9753"/>
                      </a:lnTo>
                      <a:cubicBezTo>
                        <a:pt x="1508" y="9851"/>
                        <a:pt x="1547" y="9949"/>
                        <a:pt x="1625" y="9988"/>
                      </a:cubicBezTo>
                      <a:cubicBezTo>
                        <a:pt x="1645" y="10008"/>
                        <a:pt x="1684" y="10008"/>
                        <a:pt x="1703" y="10008"/>
                      </a:cubicBezTo>
                      <a:cubicBezTo>
                        <a:pt x="1762" y="10008"/>
                        <a:pt x="1821" y="9968"/>
                        <a:pt x="1860" y="9929"/>
                      </a:cubicBezTo>
                      <a:lnTo>
                        <a:pt x="5992" y="4015"/>
                      </a:lnTo>
                      <a:cubicBezTo>
                        <a:pt x="6012" y="3976"/>
                        <a:pt x="6031" y="3936"/>
                        <a:pt x="6031" y="3897"/>
                      </a:cubicBezTo>
                      <a:cubicBezTo>
                        <a:pt x="6031" y="3799"/>
                        <a:pt x="5933" y="3721"/>
                        <a:pt x="5836" y="3721"/>
                      </a:cubicBezTo>
                      <a:close/>
                    </a:path>
                  </a:pathLst>
                </a:custGeom>
                <a:solidFill>
                  <a:srgbClr val="59B4D9"/>
                </a:solidFill>
                <a:ln w="0">
                  <a:noFill/>
                  <a:prstDash val="solid"/>
                  <a:round/>
                  <a:headEnd/>
                  <a:tailEnd/>
                </a:ln>
              </p:spPr>
              <p:txBody>
                <a:bodyPr vert="horz" wrap="square" lIns="182828" tIns="91413" rIns="182828" bIns="91413" numCol="1" anchor="t" anchorCtr="0" compatLnSpc="1">
                  <a:prstTxWarp prst="textNoShape">
                    <a:avLst/>
                  </a:prstTxWarp>
                </a:bodyPr>
                <a:lstStyle/>
                <a:p>
                  <a:pPr defTabSz="1828192" hangingPunct="1">
                    <a:defRPr/>
                  </a:pPr>
                  <a:endParaRPr lang="en-US" sz="3921">
                    <a:solidFill>
                      <a:prstClr val="black"/>
                    </a:solidFill>
                    <a:latin typeface="Segoe UI"/>
                    <a:ea typeface="+mn-ea"/>
                    <a:cs typeface="+mn-cs"/>
                  </a:endParaRPr>
                </a:p>
              </p:txBody>
            </p:sp>
          </p:grpSp>
        </p:grpSp>
        <p:sp>
          <p:nvSpPr>
            <p:cNvPr id="83" name="Freeform 9">
              <a:extLst>
                <a:ext uri="{FF2B5EF4-FFF2-40B4-BE49-F238E27FC236}">
                  <a16:creationId xmlns:a16="http://schemas.microsoft.com/office/drawing/2014/main" id="{26F2244F-8A44-4F73-849F-025590BE9518}"/>
                </a:ext>
              </a:extLst>
            </p:cNvPr>
            <p:cNvSpPr/>
            <p:nvPr/>
          </p:nvSpPr>
          <p:spPr bwMode="auto">
            <a:xfrm rot="10800000">
              <a:off x="2772079" y="2780674"/>
              <a:ext cx="2463479" cy="1832315"/>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95209" tIns="47605" rIns="47605" bIns="95209" numCol="1" spcCol="0" rtlCol="0" fromWordArt="0" anchor="b" anchorCtr="0" forceAA="0" compatLnSpc="1">
              <a:prstTxWarp prst="textNoShape">
                <a:avLst/>
              </a:prstTxWarp>
              <a:noAutofit/>
            </a:bodyPr>
            <a:lstStyle/>
            <a:p>
              <a:pPr algn="ctr" defTabSz="951812" fontAlgn="base">
                <a:spcBef>
                  <a:spcPct val="0"/>
                </a:spcBef>
                <a:spcAft>
                  <a:spcPct val="0"/>
                </a:spcAft>
                <a:defRPr/>
              </a:pPr>
              <a:endParaRPr lang="en-US" sz="3333" spc="-49" dirty="0" err="1">
                <a:gradFill>
                  <a:gsLst>
                    <a:gs pos="0">
                      <a:srgbClr val="FFFFFF"/>
                    </a:gs>
                    <a:gs pos="100000">
                      <a:srgbClr val="FFFFFF"/>
                    </a:gs>
                  </a:gsLst>
                  <a:lin ang="5400000" scaled="0"/>
                </a:gradFill>
                <a:ea typeface="Segoe UI" pitchFamily="34" charset="0"/>
                <a:cs typeface="Segoe UI" pitchFamily="34" charset="0"/>
              </a:endParaRPr>
            </a:p>
          </p:txBody>
        </p:sp>
        <p:sp>
          <p:nvSpPr>
            <p:cNvPr id="85" name="TextBox 84">
              <a:extLst>
                <a:ext uri="{FF2B5EF4-FFF2-40B4-BE49-F238E27FC236}">
                  <a16:creationId xmlns:a16="http://schemas.microsoft.com/office/drawing/2014/main" id="{4F62B493-D735-41A9-9BAF-0342DA90BD6E}"/>
                </a:ext>
              </a:extLst>
            </p:cNvPr>
            <p:cNvSpPr txBox="1"/>
            <p:nvPr/>
          </p:nvSpPr>
          <p:spPr>
            <a:xfrm>
              <a:off x="2889715" y="3550174"/>
              <a:ext cx="2222888" cy="1093455"/>
            </a:xfrm>
            <a:prstGeom prst="rect">
              <a:avLst/>
            </a:prstGeom>
            <a:noFill/>
          </p:spPr>
          <p:txBody>
            <a:bodyPr wrap="square" rtlCol="0">
              <a:spAutoFit/>
            </a:bodyPr>
            <a:lstStyle/>
            <a:p>
              <a:pPr algn="ctr" defTabSz="952126">
                <a:defRPr/>
              </a:pPr>
              <a:r>
                <a:rPr lang="en-US" sz="3333" dirty="0">
                  <a:solidFill>
                    <a:prstClr val="white"/>
                  </a:solidFill>
                </a:rPr>
                <a:t>Open Source Apache Hadoop ADL Client</a:t>
              </a:r>
            </a:p>
            <a:p>
              <a:pPr algn="ctr" defTabSz="952126">
                <a:defRPr/>
              </a:pPr>
              <a:endParaRPr lang="en-US" sz="3333" dirty="0">
                <a:solidFill>
                  <a:prstClr val="white"/>
                </a:solidFill>
              </a:endParaRPr>
            </a:p>
            <a:p>
              <a:pPr algn="ctr" defTabSz="952126">
                <a:defRPr/>
              </a:pPr>
              <a:r>
                <a:rPr lang="en-US" sz="3333" dirty="0">
                  <a:solidFill>
                    <a:prstClr val="white"/>
                  </a:solidFill>
                </a:rPr>
                <a:t>Azure </a:t>
              </a:r>
              <a:r>
                <a:rPr lang="en-US" sz="3333" dirty="0" err="1">
                  <a:solidFill>
                    <a:prstClr val="white"/>
                  </a:solidFill>
                </a:rPr>
                <a:t>DataBricks</a:t>
              </a:r>
              <a:endParaRPr lang="en-US" sz="3333" dirty="0">
                <a:solidFill>
                  <a:prstClr val="white"/>
                </a:solidFill>
              </a:endParaRPr>
            </a:p>
          </p:txBody>
        </p:sp>
        <p:pic>
          <p:nvPicPr>
            <p:cNvPr id="86" name="Graphic 7">
              <a:extLst>
                <a:ext uri="{FF2B5EF4-FFF2-40B4-BE49-F238E27FC236}">
                  <a16:creationId xmlns:a16="http://schemas.microsoft.com/office/drawing/2014/main" id="{26661D51-F97F-4E36-9A8E-042E5652548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71464" y="3065226"/>
              <a:ext cx="585723" cy="458761"/>
            </a:xfrm>
            <a:prstGeom prst="rect">
              <a:avLst/>
            </a:prstGeom>
          </p:spPr>
        </p:pic>
        <p:grpSp>
          <p:nvGrpSpPr>
            <p:cNvPr id="87" name="Group 86">
              <a:extLst>
                <a:ext uri="{FF2B5EF4-FFF2-40B4-BE49-F238E27FC236}">
                  <a16:creationId xmlns:a16="http://schemas.microsoft.com/office/drawing/2014/main" id="{3173AF52-3F4E-4C09-A578-17AE58399930}"/>
                </a:ext>
              </a:extLst>
            </p:cNvPr>
            <p:cNvGrpSpPr/>
            <p:nvPr/>
          </p:nvGrpSpPr>
          <p:grpSpPr>
            <a:xfrm>
              <a:off x="4104550" y="3111156"/>
              <a:ext cx="571523" cy="450184"/>
              <a:chOff x="9816874" y="3255891"/>
              <a:chExt cx="1163308" cy="1169916"/>
            </a:xfrm>
          </p:grpSpPr>
          <p:sp>
            <p:nvSpPr>
              <p:cNvPr id="88" name="Freeform 31">
                <a:extLst>
                  <a:ext uri="{FF2B5EF4-FFF2-40B4-BE49-F238E27FC236}">
                    <a16:creationId xmlns:a16="http://schemas.microsoft.com/office/drawing/2014/main" id="{EF284B3E-332F-4910-91FD-2A27CF782F55}"/>
                  </a:ext>
                </a:extLst>
              </p:cNvPr>
              <p:cNvSpPr>
                <a:spLocks/>
              </p:cNvSpPr>
              <p:nvPr/>
            </p:nvSpPr>
            <p:spPr bwMode="auto">
              <a:xfrm>
                <a:off x="10016842" y="4106548"/>
                <a:ext cx="760197" cy="222188"/>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89" name="Freeform 32">
                <a:extLst>
                  <a:ext uri="{FF2B5EF4-FFF2-40B4-BE49-F238E27FC236}">
                    <a16:creationId xmlns:a16="http://schemas.microsoft.com/office/drawing/2014/main" id="{035F19D5-9A5D-4B35-9632-4777583EC125}"/>
                  </a:ext>
                </a:extLst>
              </p:cNvPr>
              <p:cNvSpPr>
                <a:spLocks noEditPoints="1"/>
              </p:cNvSpPr>
              <p:nvPr/>
            </p:nvSpPr>
            <p:spPr bwMode="auto">
              <a:xfrm>
                <a:off x="9816874" y="3255891"/>
                <a:ext cx="1163308" cy="850660"/>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90" name="Freeform 33">
                <a:extLst>
                  <a:ext uri="{FF2B5EF4-FFF2-40B4-BE49-F238E27FC236}">
                    <a16:creationId xmlns:a16="http://schemas.microsoft.com/office/drawing/2014/main" id="{FBB96F6D-86B6-4A8E-BD83-94497ABE2FC8}"/>
                  </a:ext>
                </a:extLst>
              </p:cNvPr>
              <p:cNvSpPr>
                <a:spLocks/>
              </p:cNvSpPr>
              <p:nvPr/>
            </p:nvSpPr>
            <p:spPr bwMode="auto">
              <a:xfrm>
                <a:off x="9904161" y="3344766"/>
                <a:ext cx="985559" cy="671323"/>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91" name="Freeform 34">
                <a:extLst>
                  <a:ext uri="{FF2B5EF4-FFF2-40B4-BE49-F238E27FC236}">
                    <a16:creationId xmlns:a16="http://schemas.microsoft.com/office/drawing/2014/main" id="{A9FB32EF-4F32-4FC3-A46D-24FD26A8B458}"/>
                  </a:ext>
                </a:extLst>
              </p:cNvPr>
              <p:cNvSpPr>
                <a:spLocks/>
              </p:cNvSpPr>
              <p:nvPr/>
            </p:nvSpPr>
            <p:spPr bwMode="auto">
              <a:xfrm>
                <a:off x="9904162" y="3754485"/>
                <a:ext cx="985558" cy="671322"/>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92" name="Freeform 35">
                <a:extLst>
                  <a:ext uri="{FF2B5EF4-FFF2-40B4-BE49-F238E27FC236}">
                    <a16:creationId xmlns:a16="http://schemas.microsoft.com/office/drawing/2014/main" id="{6F41AFDE-D211-4400-A076-A9528293EBB4}"/>
                  </a:ext>
                </a:extLst>
              </p:cNvPr>
              <p:cNvSpPr>
                <a:spLocks/>
              </p:cNvSpPr>
              <p:nvPr/>
            </p:nvSpPr>
            <p:spPr bwMode="auto">
              <a:xfrm>
                <a:off x="9816874" y="3255891"/>
                <a:ext cx="1091891" cy="850660"/>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93" name="Freeform 36">
                <a:extLst>
                  <a:ext uri="{FF2B5EF4-FFF2-40B4-BE49-F238E27FC236}">
                    <a16:creationId xmlns:a16="http://schemas.microsoft.com/office/drawing/2014/main" id="{5600DAF7-D913-4918-8283-6FBB040A6512}"/>
                  </a:ext>
                </a:extLst>
              </p:cNvPr>
              <p:cNvSpPr>
                <a:spLocks/>
              </p:cNvSpPr>
              <p:nvPr/>
            </p:nvSpPr>
            <p:spPr bwMode="auto">
              <a:xfrm>
                <a:off x="9904162" y="3754485"/>
                <a:ext cx="901445" cy="671322"/>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94" name="Rectangle 37">
                <a:extLst>
                  <a:ext uri="{FF2B5EF4-FFF2-40B4-BE49-F238E27FC236}">
                    <a16:creationId xmlns:a16="http://schemas.microsoft.com/office/drawing/2014/main" id="{8A8D5C27-C7C9-4C3C-A88F-EE006DF4428A}"/>
                  </a:ext>
                </a:extLst>
              </p:cNvPr>
              <p:cNvSpPr>
                <a:spLocks noChangeArrowheads="1"/>
              </p:cNvSpPr>
              <p:nvPr/>
            </p:nvSpPr>
            <p:spPr bwMode="auto">
              <a:xfrm>
                <a:off x="10016842" y="4217934"/>
                <a:ext cx="760197" cy="6983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95" name="Oval 38">
                <a:extLst>
                  <a:ext uri="{FF2B5EF4-FFF2-40B4-BE49-F238E27FC236}">
                    <a16:creationId xmlns:a16="http://schemas.microsoft.com/office/drawing/2014/main" id="{8E408877-6CB9-4F7D-ABE1-35D4BC1FBC33}"/>
                  </a:ext>
                </a:extLst>
              </p:cNvPr>
              <p:cNvSpPr>
                <a:spLocks noChangeArrowheads="1"/>
              </p:cNvSpPr>
              <p:nvPr/>
            </p:nvSpPr>
            <p:spPr bwMode="auto">
              <a:xfrm>
                <a:off x="10377103" y="3697352"/>
                <a:ext cx="31741" cy="33328"/>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96" name="Freeform 39">
                <a:extLst>
                  <a:ext uri="{FF2B5EF4-FFF2-40B4-BE49-F238E27FC236}">
                    <a16:creationId xmlns:a16="http://schemas.microsoft.com/office/drawing/2014/main" id="{DA68EDA7-0659-43F5-8E22-E4D9E22409AF}"/>
                  </a:ext>
                </a:extLst>
              </p:cNvPr>
              <p:cNvSpPr>
                <a:spLocks/>
              </p:cNvSpPr>
              <p:nvPr/>
            </p:nvSpPr>
            <p:spPr bwMode="auto">
              <a:xfrm>
                <a:off x="10186657" y="3832251"/>
                <a:ext cx="418981" cy="245993"/>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97" name="Freeform 40">
                <a:extLst>
                  <a:ext uri="{FF2B5EF4-FFF2-40B4-BE49-F238E27FC236}">
                    <a16:creationId xmlns:a16="http://schemas.microsoft.com/office/drawing/2014/main" id="{6DA53EBC-C862-4812-8A1E-6FEF06960B75}"/>
                  </a:ext>
                </a:extLst>
              </p:cNvPr>
              <p:cNvSpPr>
                <a:spLocks/>
              </p:cNvSpPr>
              <p:nvPr/>
            </p:nvSpPr>
            <p:spPr bwMode="auto">
              <a:xfrm>
                <a:off x="10158089" y="3589171"/>
                <a:ext cx="215839" cy="368196"/>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98" name="Freeform 41">
                <a:extLst>
                  <a:ext uri="{FF2B5EF4-FFF2-40B4-BE49-F238E27FC236}">
                    <a16:creationId xmlns:a16="http://schemas.microsoft.com/office/drawing/2014/main" id="{BD5948C1-E4C3-4A5B-A665-ABF091952524}"/>
                  </a:ext>
                </a:extLst>
              </p:cNvPr>
              <p:cNvSpPr>
                <a:spLocks/>
              </p:cNvSpPr>
              <p:nvPr/>
            </p:nvSpPr>
            <p:spPr bwMode="auto">
              <a:xfrm>
                <a:off x="10419954" y="3590759"/>
                <a:ext cx="215839" cy="366609"/>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grpSp>
        <p:sp>
          <p:nvSpPr>
            <p:cNvPr id="107" name="Freeform 9">
              <a:extLst>
                <a:ext uri="{FF2B5EF4-FFF2-40B4-BE49-F238E27FC236}">
                  <a16:creationId xmlns:a16="http://schemas.microsoft.com/office/drawing/2014/main" id="{83A06F62-020F-424F-9DF3-78F95290FF08}"/>
                </a:ext>
              </a:extLst>
            </p:cNvPr>
            <p:cNvSpPr/>
            <p:nvPr/>
          </p:nvSpPr>
          <p:spPr bwMode="auto">
            <a:xfrm rot="10800000">
              <a:off x="5326630" y="2780675"/>
              <a:ext cx="2775516" cy="1823173"/>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95209" tIns="47605" rIns="47605" bIns="95209" numCol="1" spcCol="0" rtlCol="0" fromWordArt="0" anchor="b" anchorCtr="0" forceAA="0" compatLnSpc="1">
              <a:prstTxWarp prst="textNoShape">
                <a:avLst/>
              </a:prstTxWarp>
              <a:noAutofit/>
            </a:bodyPr>
            <a:lstStyle/>
            <a:p>
              <a:pPr algn="ctr" defTabSz="951812" fontAlgn="base">
                <a:spcBef>
                  <a:spcPct val="0"/>
                </a:spcBef>
                <a:spcAft>
                  <a:spcPct val="0"/>
                </a:spcAft>
                <a:defRPr/>
              </a:pPr>
              <a:endParaRPr lang="en-US" sz="3333" spc="-49"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8" name="Picture 107">
              <a:extLst>
                <a:ext uri="{FF2B5EF4-FFF2-40B4-BE49-F238E27FC236}">
                  <a16:creationId xmlns:a16="http://schemas.microsoft.com/office/drawing/2014/main" id="{D22FEB8D-7401-4E1D-A5E3-423E8076306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200623" y="3809156"/>
              <a:ext cx="702800" cy="257934"/>
            </a:xfrm>
            <a:prstGeom prst="rect">
              <a:avLst/>
            </a:prstGeom>
            <a:noFill/>
            <a:ln>
              <a:noFill/>
            </a:ln>
          </p:spPr>
        </p:pic>
        <p:sp>
          <p:nvSpPr>
            <p:cNvPr id="109" name="TextBox 108">
              <a:extLst>
                <a:ext uri="{FF2B5EF4-FFF2-40B4-BE49-F238E27FC236}">
                  <a16:creationId xmlns:a16="http://schemas.microsoft.com/office/drawing/2014/main" id="{13F6A00F-2F39-4B18-92D9-022D695C1492}"/>
                </a:ext>
              </a:extLst>
            </p:cNvPr>
            <p:cNvSpPr txBox="1"/>
            <p:nvPr/>
          </p:nvSpPr>
          <p:spPr>
            <a:xfrm>
              <a:off x="5644375" y="2907006"/>
              <a:ext cx="1800477" cy="361040"/>
            </a:xfrm>
            <a:prstGeom prst="rect">
              <a:avLst/>
            </a:prstGeom>
            <a:noFill/>
          </p:spPr>
          <p:txBody>
            <a:bodyPr wrap="square" rtlCol="0">
              <a:spAutoFit/>
            </a:bodyPr>
            <a:lstStyle/>
            <a:p>
              <a:pPr lvl="1" algn="ctr" defTabSz="952126">
                <a:defRPr/>
              </a:pPr>
              <a:r>
                <a:rPr lang="en-US" sz="4000" dirty="0">
                  <a:solidFill>
                    <a:prstClr val="white"/>
                  </a:solidFill>
                  <a:latin typeface="Segoe UI Semibold" panose="020B0702040204020203" pitchFamily="34" charset="0"/>
                  <a:cs typeface="Segoe UI Semibold" panose="020B0702040204020203" pitchFamily="34" charset="0"/>
                </a:rPr>
                <a:t>HDInsight</a:t>
              </a:r>
            </a:p>
          </p:txBody>
        </p:sp>
        <p:pic>
          <p:nvPicPr>
            <p:cNvPr id="110" name="Picture 109">
              <a:extLst>
                <a:ext uri="{FF2B5EF4-FFF2-40B4-BE49-F238E27FC236}">
                  <a16:creationId xmlns:a16="http://schemas.microsoft.com/office/drawing/2014/main" id="{4EA318AA-314B-4A4D-ACBB-A4061D4E4D26}"/>
                </a:ext>
              </a:extLst>
            </p:cNvPr>
            <p:cNvPicPr>
              <a:picLocks noChangeAspect="1"/>
            </p:cNvPicPr>
            <p:nvPr/>
          </p:nvPicPr>
          <p:blipFill>
            <a:blip r:embed="rId6" cstate="print">
              <a:biLevel thresh="25000"/>
              <a:extLst>
                <a:ext uri="{28A0092B-C50C-407E-A947-70E740481C1C}">
                  <a14:useLocalDpi xmlns:a14="http://schemas.microsoft.com/office/drawing/2010/main"/>
                </a:ext>
              </a:extLst>
            </a:blip>
            <a:stretch>
              <a:fillRect/>
            </a:stretch>
          </p:blipFill>
          <p:spPr>
            <a:xfrm>
              <a:off x="5442965" y="4112004"/>
              <a:ext cx="971280" cy="262681"/>
            </a:xfrm>
            <a:prstGeom prst="rect">
              <a:avLst/>
            </a:prstGeom>
          </p:spPr>
        </p:pic>
        <p:sp>
          <p:nvSpPr>
            <p:cNvPr id="111" name="TextBox 110">
              <a:extLst>
                <a:ext uri="{FF2B5EF4-FFF2-40B4-BE49-F238E27FC236}">
                  <a16:creationId xmlns:a16="http://schemas.microsoft.com/office/drawing/2014/main" id="{CF929416-48D2-45EB-933C-BAABDE8393DE}"/>
                </a:ext>
              </a:extLst>
            </p:cNvPr>
            <p:cNvSpPr txBox="1"/>
            <p:nvPr/>
          </p:nvSpPr>
          <p:spPr>
            <a:xfrm>
              <a:off x="5300352" y="3817322"/>
              <a:ext cx="780187" cy="308683"/>
            </a:xfrm>
            <a:prstGeom prst="rect">
              <a:avLst/>
            </a:prstGeom>
            <a:noFill/>
          </p:spPr>
          <p:txBody>
            <a:bodyPr wrap="square" rtlCol="0">
              <a:spAutoFit/>
            </a:bodyPr>
            <a:lstStyle/>
            <a:p>
              <a:pPr algn="ctr" defTabSz="952126">
                <a:defRPr/>
              </a:pPr>
              <a:r>
                <a:rPr lang="en-US" sz="3333" dirty="0">
                  <a:solidFill>
                    <a:prstClr val="white"/>
                  </a:solidFill>
                </a:rPr>
                <a:t>Hive</a:t>
              </a:r>
            </a:p>
          </p:txBody>
        </p:sp>
        <p:sp>
          <p:nvSpPr>
            <p:cNvPr id="112" name="Rounded Rectangle 66">
              <a:extLst>
                <a:ext uri="{FF2B5EF4-FFF2-40B4-BE49-F238E27FC236}">
                  <a16:creationId xmlns:a16="http://schemas.microsoft.com/office/drawing/2014/main" id="{1650024D-389E-4A74-9C71-4B63FE507B06}"/>
                </a:ext>
              </a:extLst>
            </p:cNvPr>
            <p:cNvSpPr/>
            <p:nvPr/>
          </p:nvSpPr>
          <p:spPr>
            <a:xfrm>
              <a:off x="5365910" y="2895807"/>
              <a:ext cx="2612063" cy="1576892"/>
            </a:xfrm>
            <a:prstGeom prst="round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084">
                <a:defRPr/>
              </a:pPr>
              <a:endParaRPr lang="en-US">
                <a:solidFill>
                  <a:prstClr val="white"/>
                </a:solidFill>
              </a:endParaRPr>
            </a:p>
          </p:txBody>
        </p:sp>
        <p:pic>
          <p:nvPicPr>
            <p:cNvPr id="113" name="Graphic 7">
              <a:extLst>
                <a:ext uri="{FF2B5EF4-FFF2-40B4-BE49-F238E27FC236}">
                  <a16:creationId xmlns:a16="http://schemas.microsoft.com/office/drawing/2014/main" id="{6846883E-2B42-418F-9E97-4F2417FB16F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20078" y="3219246"/>
              <a:ext cx="585723" cy="458761"/>
            </a:xfrm>
            <a:prstGeom prst="rect">
              <a:avLst/>
            </a:prstGeom>
          </p:spPr>
        </p:pic>
        <p:pic>
          <p:nvPicPr>
            <p:cNvPr id="114" name="Picture 113">
              <a:extLst>
                <a:ext uri="{FF2B5EF4-FFF2-40B4-BE49-F238E27FC236}">
                  <a16:creationId xmlns:a16="http://schemas.microsoft.com/office/drawing/2014/main" id="{CCABD8B2-B3E0-406B-B892-E57F4D1B92ED}"/>
                </a:ext>
              </a:extLst>
            </p:cNvPr>
            <p:cNvPicPr>
              <a:picLocks noChangeAspect="1"/>
            </p:cNvPicPr>
            <p:nvPr/>
          </p:nvPicPr>
          <p:blipFill>
            <a:blip r:embed="rId7"/>
            <a:stretch>
              <a:fillRect/>
            </a:stretch>
          </p:blipFill>
          <p:spPr>
            <a:xfrm>
              <a:off x="7231333" y="3904956"/>
              <a:ext cx="636991" cy="379177"/>
            </a:xfrm>
            <a:prstGeom prst="rect">
              <a:avLst/>
            </a:prstGeom>
          </p:spPr>
        </p:pic>
        <p:pic>
          <p:nvPicPr>
            <p:cNvPr id="99" name="Picture 98">
              <a:extLst>
                <a:ext uri="{FF2B5EF4-FFF2-40B4-BE49-F238E27FC236}">
                  <a16:creationId xmlns:a16="http://schemas.microsoft.com/office/drawing/2014/main" id="{82253C19-0960-4EB8-9A54-524594680241}"/>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3664325" y="4112004"/>
              <a:ext cx="702800" cy="257934"/>
            </a:xfrm>
            <a:prstGeom prst="rect">
              <a:avLst/>
            </a:prstGeom>
            <a:noFill/>
            <a:ln>
              <a:noFill/>
            </a:ln>
          </p:spPr>
        </p:pic>
      </p:grpSp>
      <p:sp>
        <p:nvSpPr>
          <p:cNvPr id="9" name="TextBox 8">
            <a:extLst>
              <a:ext uri="{FF2B5EF4-FFF2-40B4-BE49-F238E27FC236}">
                <a16:creationId xmlns:a16="http://schemas.microsoft.com/office/drawing/2014/main" id="{027A5084-2032-498A-AEFD-90228B5E1377}"/>
              </a:ext>
            </a:extLst>
          </p:cNvPr>
          <p:cNvSpPr txBox="1"/>
          <p:nvPr/>
        </p:nvSpPr>
        <p:spPr>
          <a:xfrm>
            <a:off x="955207" y="4394923"/>
            <a:ext cx="6136283" cy="3970318"/>
          </a:xfrm>
          <a:prstGeom prst="rect">
            <a:avLst/>
          </a:prstGeom>
          <a:noFill/>
        </p:spPr>
        <p:txBody>
          <a:bodyPr wrap="square" rtlCol="0">
            <a:spAutoFit/>
          </a:bodyPr>
          <a:lstStyle/>
          <a:p>
            <a:pPr marL="571500" indent="-571500" defTabSz="1371600" hangingPunct="1">
              <a:buFont typeface="Arial" panose="020B0604020202020204" pitchFamily="34" charset="0"/>
              <a:buChar char="•"/>
            </a:pPr>
            <a:r>
              <a:rPr lang="en-US" dirty="0">
                <a:solidFill>
                  <a:srgbClr val="53535A"/>
                </a:solidFill>
                <a:latin typeface="Open Sans Light"/>
                <a:ea typeface="Open Sans Light"/>
                <a:cs typeface="Open Sans Light"/>
                <a:sym typeface="OpenSans-Regular"/>
              </a:rPr>
              <a:t>Performance at scale</a:t>
            </a:r>
          </a:p>
          <a:p>
            <a:pPr marL="571500" indent="-571500" defTabSz="1371600" hangingPunct="1">
              <a:buFont typeface="Arial" panose="020B0604020202020204" pitchFamily="34" charset="0"/>
              <a:buChar char="•"/>
            </a:pPr>
            <a:endParaRPr lang="en-US" dirty="0">
              <a:solidFill>
                <a:srgbClr val="53535A"/>
              </a:solidFill>
              <a:latin typeface="Open Sans Light"/>
              <a:ea typeface="Open Sans Light"/>
              <a:cs typeface="Open Sans Light"/>
              <a:sym typeface="OpenSans-Regular"/>
            </a:endParaRPr>
          </a:p>
          <a:p>
            <a:pPr marL="571500" indent="-571500" defTabSz="1371600" hangingPunct="1">
              <a:buFont typeface="Arial" panose="020B0604020202020204" pitchFamily="34" charset="0"/>
              <a:buChar char="•"/>
            </a:pPr>
            <a:r>
              <a:rPr lang="en-US" dirty="0">
                <a:solidFill>
                  <a:srgbClr val="53535A"/>
                </a:solidFill>
                <a:latin typeface="Open Sans Light"/>
                <a:ea typeface="Open Sans Light"/>
                <a:cs typeface="Open Sans Light"/>
                <a:sym typeface="OpenSans-Regular"/>
              </a:rPr>
              <a:t>Optimized for analytics</a:t>
            </a:r>
          </a:p>
          <a:p>
            <a:pPr marL="571500" indent="-571500" defTabSz="1371600" hangingPunct="1">
              <a:buFont typeface="Arial" panose="020B0604020202020204" pitchFamily="34" charset="0"/>
              <a:buChar char="•"/>
            </a:pPr>
            <a:endParaRPr lang="en-US" dirty="0">
              <a:solidFill>
                <a:srgbClr val="53535A"/>
              </a:solidFill>
              <a:latin typeface="Open Sans Light"/>
              <a:ea typeface="Open Sans Light"/>
              <a:cs typeface="Open Sans Light"/>
              <a:sym typeface="OpenSans-Regular"/>
            </a:endParaRPr>
          </a:p>
          <a:p>
            <a:pPr marL="571500" indent="-571500" defTabSz="1371600" hangingPunct="1">
              <a:buFont typeface="Arial" panose="020B0604020202020204" pitchFamily="34" charset="0"/>
              <a:buChar char="•"/>
            </a:pPr>
            <a:r>
              <a:rPr lang="en-US" dirty="0">
                <a:solidFill>
                  <a:srgbClr val="53535A"/>
                </a:solidFill>
                <a:latin typeface="Open Sans Light"/>
                <a:ea typeface="Open Sans Light"/>
                <a:cs typeface="Open Sans Light"/>
                <a:sym typeface="OpenSans-Regular"/>
              </a:rPr>
              <a:t>Multiple analytics engines</a:t>
            </a:r>
          </a:p>
          <a:p>
            <a:pPr marL="571500" indent="-571500" defTabSz="1371600" hangingPunct="1">
              <a:buFont typeface="Arial" panose="020B0604020202020204" pitchFamily="34" charset="0"/>
              <a:buChar char="•"/>
            </a:pPr>
            <a:endParaRPr lang="en-US" dirty="0">
              <a:solidFill>
                <a:srgbClr val="53535A"/>
              </a:solidFill>
              <a:latin typeface="Open Sans Light"/>
              <a:ea typeface="Open Sans Light"/>
              <a:cs typeface="Open Sans Light"/>
              <a:sym typeface="OpenSans-Regular"/>
            </a:endParaRPr>
          </a:p>
          <a:p>
            <a:pPr marL="571500" indent="-571500" defTabSz="1371600" hangingPunct="1">
              <a:buFont typeface="Arial" panose="020B0604020202020204" pitchFamily="34" charset="0"/>
              <a:buChar char="•"/>
            </a:pPr>
            <a:r>
              <a:rPr lang="en-US" dirty="0">
                <a:solidFill>
                  <a:srgbClr val="53535A"/>
                </a:solidFill>
                <a:latin typeface="Open Sans Light"/>
                <a:ea typeface="Open Sans Light"/>
                <a:cs typeface="Open Sans Light"/>
                <a:sym typeface="OpenSans-Regular"/>
              </a:rPr>
              <a:t>Single repository sharing</a:t>
            </a:r>
          </a:p>
        </p:txBody>
      </p:sp>
      <p:sp>
        <p:nvSpPr>
          <p:cNvPr id="100" name="Title 10">
            <a:extLst>
              <a:ext uri="{FF2B5EF4-FFF2-40B4-BE49-F238E27FC236}">
                <a16:creationId xmlns:a16="http://schemas.microsoft.com/office/drawing/2014/main" id="{28A677AF-E918-4685-8667-B0175753C392}"/>
              </a:ext>
            </a:extLst>
          </p:cNvPr>
          <p:cNvSpPr txBox="1">
            <a:spLocks/>
          </p:cNvSpPr>
          <p:nvPr/>
        </p:nvSpPr>
        <p:spPr>
          <a:xfrm>
            <a:off x="1676400" y="730254"/>
            <a:ext cx="21031200" cy="14496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4320" tIns="228600" bIns="91439" anchor="t" anchorCtr="0">
            <a:normAutofit/>
          </a:bodyPr>
          <a:lstStyle>
            <a:lvl1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chemeClr val="bg1"/>
                </a:solidFill>
                <a:uFillTx/>
                <a:latin typeface="OpenSans-Regular"/>
                <a:ea typeface="OpenSans-Regular"/>
                <a:cs typeface="OpenSans-Regular"/>
                <a:sym typeface="OpenSans-Regular"/>
              </a:defRPr>
            </a:lvl1pPr>
            <a:lvl2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2pPr>
            <a:lvl3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3pPr>
            <a:lvl4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4pPr>
            <a:lvl5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5pPr>
            <a:lvl6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6pPr>
            <a:lvl7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7pPr>
            <a:lvl8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8pPr>
            <a:lvl9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9pPr>
          </a:lstStyle>
          <a:p>
            <a:r>
              <a:rPr lang="en-US" dirty="0">
                <a:solidFill>
                  <a:srgbClr val="B70D31"/>
                </a:solidFill>
              </a:rPr>
              <a:t>Why Azure Data Lake?</a:t>
            </a:r>
          </a:p>
        </p:txBody>
      </p:sp>
      <p:sp>
        <p:nvSpPr>
          <p:cNvPr id="101" name="Title 10">
            <a:extLst>
              <a:ext uri="{FF2B5EF4-FFF2-40B4-BE49-F238E27FC236}">
                <a16:creationId xmlns:a16="http://schemas.microsoft.com/office/drawing/2014/main" id="{5D11F734-0DDF-40BD-A1F3-32ED72077FC9}"/>
              </a:ext>
            </a:extLst>
          </p:cNvPr>
          <p:cNvSpPr txBox="1">
            <a:spLocks/>
          </p:cNvSpPr>
          <p:nvPr/>
        </p:nvSpPr>
        <p:spPr>
          <a:xfrm>
            <a:off x="1676400" y="2178176"/>
            <a:ext cx="21031200" cy="14496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4320" tIns="228600" bIns="91439" anchor="t" anchorCtr="0">
            <a:noAutofit/>
          </a:bodyPr>
          <a:lstStyle>
            <a:lvl1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chemeClr val="bg1"/>
                </a:solidFill>
                <a:uFillTx/>
                <a:latin typeface="OpenSans-Regular"/>
                <a:ea typeface="OpenSans-Regular"/>
                <a:cs typeface="OpenSans-Regular"/>
                <a:sym typeface="OpenSans-Regular"/>
              </a:defRPr>
            </a:lvl1pPr>
            <a:lvl2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2pPr>
            <a:lvl3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3pPr>
            <a:lvl4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4pPr>
            <a:lvl5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5pPr>
            <a:lvl6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6pPr>
            <a:lvl7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7pPr>
            <a:lvl8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8pPr>
            <a:lvl9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9pPr>
          </a:lstStyle>
          <a:p>
            <a:r>
              <a:rPr lang="en-US" sz="3600" dirty="0">
                <a:solidFill>
                  <a:srgbClr val="53535A"/>
                </a:solidFill>
                <a:latin typeface="Open Sans Light"/>
                <a:ea typeface="Open Sans Light"/>
                <a:cs typeface="Open Sans Light"/>
                <a:sym typeface="Calibri"/>
              </a:rPr>
              <a:t>an on-demand, real-time stream processing service with no-limits data lake built to support massively parallel analytics</a:t>
            </a:r>
          </a:p>
        </p:txBody>
      </p:sp>
    </p:spTree>
    <p:extLst>
      <p:ext uri="{BB962C8B-B14F-4D97-AF65-F5344CB8AC3E}">
        <p14:creationId xmlns:p14="http://schemas.microsoft.com/office/powerpoint/2010/main" val="45432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77ABD01-9D14-40CC-A812-A21C79EFFAC2}"/>
              </a:ext>
            </a:extLst>
          </p:cNvPr>
          <p:cNvPicPr>
            <a:picLocks noChangeAspect="1"/>
          </p:cNvPicPr>
          <p:nvPr/>
        </p:nvPicPr>
        <p:blipFill>
          <a:blip r:embed="rId2"/>
          <a:stretch>
            <a:fillRect/>
          </a:stretch>
        </p:blipFill>
        <p:spPr>
          <a:xfrm>
            <a:off x="4119403" y="497457"/>
            <a:ext cx="16145194" cy="12721086"/>
          </a:xfrm>
          <a:prstGeom prst="rect">
            <a:avLst/>
          </a:prstGeom>
        </p:spPr>
      </p:pic>
    </p:spTree>
    <p:extLst>
      <p:ext uri="{BB962C8B-B14F-4D97-AF65-F5344CB8AC3E}">
        <p14:creationId xmlns:p14="http://schemas.microsoft.com/office/powerpoint/2010/main" val="2313412764"/>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Azure Data Lake </a:t>
            </a:r>
            <a:r>
              <a:rPr lang="en-US" i="1" dirty="0"/>
              <a:t>Store</a:t>
            </a:r>
            <a:endParaRPr lang="nl-NL" i="1" dirty="0"/>
          </a:p>
        </p:txBody>
      </p:sp>
      <p:sp>
        <p:nvSpPr>
          <p:cNvPr id="2" name="Text Placeholder 1">
            <a:extLst>
              <a:ext uri="{FF2B5EF4-FFF2-40B4-BE49-F238E27FC236}">
                <a16:creationId xmlns:a16="http://schemas.microsoft.com/office/drawing/2014/main" id="{6CE2E839-E015-4DC8-A962-8344233F1D38}"/>
              </a:ext>
            </a:extLst>
          </p:cNvPr>
          <p:cNvSpPr>
            <a:spLocks noGrp="1"/>
          </p:cNvSpPr>
          <p:nvPr>
            <p:ph type="body" idx="1"/>
          </p:nvPr>
        </p:nvSpPr>
        <p:spPr/>
        <p:txBody>
          <a:bodyPr/>
          <a:lstStyle/>
          <a:p>
            <a:endParaRPr lang="nl-NL" dirty="0"/>
          </a:p>
        </p:txBody>
      </p:sp>
      <p:pic>
        <p:nvPicPr>
          <p:cNvPr id="5" name="Picture 2" descr="Image result for data lake">
            <a:extLst>
              <a:ext uri="{FF2B5EF4-FFF2-40B4-BE49-F238E27FC236}">
                <a16:creationId xmlns:a16="http://schemas.microsoft.com/office/drawing/2014/main" id="{AFD83695-F948-4320-9725-9BD71CEEF434}"/>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65748" y="10089411"/>
            <a:ext cx="5485714" cy="2880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319836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9A673A5-81A8-43F7-9C40-C2D1DECFA959}"/>
              </a:ext>
            </a:extLst>
          </p:cNvPr>
          <p:cNvSpPr>
            <a:spLocks noGrp="1"/>
          </p:cNvSpPr>
          <p:nvPr>
            <p:ph type="title"/>
          </p:nvPr>
        </p:nvSpPr>
        <p:spPr/>
        <p:txBody>
          <a:bodyPr/>
          <a:lstStyle/>
          <a:p>
            <a:r>
              <a:rPr lang="en-US" dirty="0"/>
              <a:t>Store</a:t>
            </a:r>
            <a:endParaRPr lang="nl-NL" dirty="0"/>
          </a:p>
        </p:txBody>
      </p:sp>
      <p:sp>
        <p:nvSpPr>
          <p:cNvPr id="6" name="Text Placeholder 5">
            <a:extLst>
              <a:ext uri="{FF2B5EF4-FFF2-40B4-BE49-F238E27FC236}">
                <a16:creationId xmlns:a16="http://schemas.microsoft.com/office/drawing/2014/main" id="{5F835468-B27A-4D6A-8FA0-C07446D4E7C9}"/>
              </a:ext>
            </a:extLst>
          </p:cNvPr>
          <p:cNvSpPr>
            <a:spLocks noGrp="1"/>
          </p:cNvSpPr>
          <p:nvPr>
            <p:ph type="body" sz="half" idx="1"/>
          </p:nvPr>
        </p:nvSpPr>
        <p:spPr/>
        <p:txBody>
          <a:bodyPr/>
          <a:lstStyle/>
          <a:p>
            <a:pPr marL="571500" indent="-571500">
              <a:buFont typeface="Arial" panose="020B0604020202020204" pitchFamily="34" charset="0"/>
              <a:buChar char="•"/>
            </a:pPr>
            <a:r>
              <a:rPr lang="en-US" dirty="0"/>
              <a:t>Enterprise-wide hyper-scale repository</a:t>
            </a:r>
          </a:p>
          <a:p>
            <a:pPr marL="571500" indent="-571500">
              <a:buFont typeface="Arial" panose="020B0604020202020204" pitchFamily="34" charset="0"/>
              <a:buChar char="•"/>
            </a:pPr>
            <a:r>
              <a:rPr lang="en-US" dirty="0"/>
              <a:t>Data of any size, type and ingestion speed</a:t>
            </a:r>
          </a:p>
          <a:p>
            <a:pPr marL="571500" indent="-571500">
              <a:buFont typeface="Arial" panose="020B0604020202020204" pitchFamily="34" charset="0"/>
              <a:buChar char="•"/>
            </a:pPr>
            <a:r>
              <a:rPr lang="en-US" dirty="0"/>
              <a:t>Operational and exploratory analytics</a:t>
            </a:r>
          </a:p>
          <a:p>
            <a:endParaRPr lang="en-US" dirty="0"/>
          </a:p>
          <a:p>
            <a:pPr marL="571500" indent="-571500">
              <a:buFont typeface="Arial" panose="020B0604020202020204" pitchFamily="34" charset="0"/>
              <a:buChar char="•"/>
            </a:pPr>
            <a:r>
              <a:rPr lang="en-US" dirty="0" err="1"/>
              <a:t>WebHDFS</a:t>
            </a:r>
            <a:r>
              <a:rPr lang="en-US" dirty="0"/>
              <a:t>-compatible API</a:t>
            </a:r>
          </a:p>
          <a:p>
            <a:pPr marL="571500" indent="-571500">
              <a:buFont typeface="Arial" panose="020B0604020202020204" pitchFamily="34" charset="0"/>
              <a:buChar char="•"/>
            </a:pPr>
            <a:r>
              <a:rPr lang="en-US" dirty="0"/>
              <a:t>Specifically designed to enable analytics</a:t>
            </a:r>
          </a:p>
          <a:p>
            <a:pPr marL="571500" indent="-571500">
              <a:buFont typeface="Arial" panose="020B0604020202020204" pitchFamily="34" charset="0"/>
              <a:buChar char="•"/>
            </a:pPr>
            <a:r>
              <a:rPr lang="en-US" dirty="0"/>
              <a:t>Tuned for (data analytics scenario) performance</a:t>
            </a:r>
          </a:p>
          <a:p>
            <a:endParaRPr lang="en-US" dirty="0"/>
          </a:p>
          <a:p>
            <a:pPr marL="571500" indent="-571500">
              <a:buFont typeface="Arial" panose="020B0604020202020204" pitchFamily="34" charset="0"/>
              <a:buChar char="•"/>
            </a:pPr>
            <a:r>
              <a:rPr lang="en-US" dirty="0"/>
              <a:t>Out of the box:</a:t>
            </a:r>
            <a:br>
              <a:rPr lang="en-US" dirty="0"/>
            </a:br>
            <a:r>
              <a:rPr lang="en-US" dirty="0"/>
              <a:t>security, manageability, scalability, reliability, and availability</a:t>
            </a:r>
          </a:p>
        </p:txBody>
      </p:sp>
      <p:sp>
        <p:nvSpPr>
          <p:cNvPr id="4" name="Slide Number Placeholder 3">
            <a:extLst>
              <a:ext uri="{FF2B5EF4-FFF2-40B4-BE49-F238E27FC236}">
                <a16:creationId xmlns:a16="http://schemas.microsoft.com/office/drawing/2014/main" id="{FAA630AF-6E91-4B59-9DFB-D7ED959E35E9}"/>
              </a:ext>
            </a:extLst>
          </p:cNvPr>
          <p:cNvSpPr>
            <a:spLocks noGrp="1"/>
          </p:cNvSpPr>
          <p:nvPr>
            <p:ph type="sldNum" sz="quarter" idx="2"/>
          </p:nvPr>
        </p:nvSpPr>
        <p:spPr/>
        <p:txBody>
          <a:bodyPr/>
          <a:lstStyle/>
          <a:p>
            <a:fld id="{86CB4B4D-7CA3-9044-876B-883B54F8677D}" type="slidenum">
              <a:rPr lang="nl-NL" smtClean="0"/>
              <a:t>15</a:t>
            </a:fld>
            <a:endParaRPr lang="nl-NL"/>
          </a:p>
        </p:txBody>
      </p:sp>
    </p:spTree>
    <p:extLst>
      <p:ext uri="{BB962C8B-B14F-4D97-AF65-F5344CB8AC3E}">
        <p14:creationId xmlns:p14="http://schemas.microsoft.com/office/powerpoint/2010/main" val="143317955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8CD1AA-5172-4777-9061-42B622F50B81}"/>
              </a:ext>
            </a:extLst>
          </p:cNvPr>
          <p:cNvSpPr>
            <a:spLocks noGrp="1"/>
          </p:cNvSpPr>
          <p:nvPr>
            <p:ph type="title"/>
          </p:nvPr>
        </p:nvSpPr>
        <p:spPr/>
        <p:txBody>
          <a:bodyPr/>
          <a:lstStyle/>
          <a:p>
            <a:r>
              <a:rPr lang="en-US" dirty="0"/>
              <a:t>Store</a:t>
            </a:r>
            <a:endParaRPr lang="nl-NL" dirty="0"/>
          </a:p>
        </p:txBody>
      </p:sp>
      <p:sp>
        <p:nvSpPr>
          <p:cNvPr id="6" name="Text Placeholder 5">
            <a:extLst>
              <a:ext uri="{FF2B5EF4-FFF2-40B4-BE49-F238E27FC236}">
                <a16:creationId xmlns:a16="http://schemas.microsoft.com/office/drawing/2014/main" id="{54E210C2-697A-4888-A626-9719691FB6E4}"/>
              </a:ext>
            </a:extLst>
          </p:cNvPr>
          <p:cNvSpPr>
            <a:spLocks noGrp="1"/>
          </p:cNvSpPr>
          <p:nvPr>
            <p:ph type="body" sz="half" idx="1"/>
          </p:nvPr>
        </p:nvSpPr>
        <p:spPr/>
        <p:txBody>
          <a:bodyPr/>
          <a:lstStyle/>
          <a:p>
            <a:r>
              <a:rPr lang="en-US" dirty="0"/>
              <a:t>Architected and built for very high throughput at scale for Big Data workloads</a:t>
            </a:r>
          </a:p>
          <a:p>
            <a:pPr marL="1206500" lvl="1" indent="-571500">
              <a:buFontTx/>
              <a:buChar char="-"/>
            </a:pPr>
            <a:r>
              <a:rPr lang="en-US" dirty="0"/>
              <a:t>No limits to file size, account size or number of files</a:t>
            </a:r>
          </a:p>
          <a:p>
            <a:endParaRPr lang="en-US" dirty="0"/>
          </a:p>
          <a:p>
            <a:r>
              <a:rPr lang="en-US" dirty="0"/>
              <a:t>Single-repository for sharing</a:t>
            </a:r>
          </a:p>
          <a:p>
            <a:pPr marL="1206500" lvl="1" indent="-571500">
              <a:buFontTx/>
              <a:buChar char="-"/>
            </a:pPr>
            <a:r>
              <a:rPr lang="en-US" dirty="0"/>
              <a:t>Cloud-scale distributed filesystem with file/folder ACLS and RBAC</a:t>
            </a:r>
          </a:p>
          <a:p>
            <a:pPr marL="1206500" lvl="1" indent="-571500">
              <a:buFontTx/>
              <a:buChar char="-"/>
            </a:pPr>
            <a:r>
              <a:rPr lang="en-US" dirty="0"/>
              <a:t>Encryption-at-rest by default with Azure Key Vault</a:t>
            </a:r>
          </a:p>
          <a:p>
            <a:pPr marL="1206500" lvl="1" indent="-571500">
              <a:buFontTx/>
              <a:buChar char="-"/>
            </a:pPr>
            <a:r>
              <a:rPr lang="en-US" dirty="0"/>
              <a:t>Authenticated access with Azure Active Directory integration</a:t>
            </a:r>
          </a:p>
          <a:p>
            <a:endParaRPr lang="en-US" dirty="0"/>
          </a:p>
          <a:p>
            <a:r>
              <a:rPr lang="en-US" dirty="0"/>
              <a:t>The Big Data platform for Microsoft </a:t>
            </a:r>
          </a:p>
          <a:p>
            <a:endParaRPr lang="nl-NL" dirty="0"/>
          </a:p>
        </p:txBody>
      </p:sp>
      <p:sp>
        <p:nvSpPr>
          <p:cNvPr id="4" name="Slide Number Placeholder 3">
            <a:extLst>
              <a:ext uri="{FF2B5EF4-FFF2-40B4-BE49-F238E27FC236}">
                <a16:creationId xmlns:a16="http://schemas.microsoft.com/office/drawing/2014/main" id="{7C87FD33-9E56-4218-A64B-9FA78A2B7BCA}"/>
              </a:ext>
            </a:extLst>
          </p:cNvPr>
          <p:cNvSpPr>
            <a:spLocks noGrp="1"/>
          </p:cNvSpPr>
          <p:nvPr>
            <p:ph type="sldNum" sz="quarter" idx="2"/>
          </p:nvPr>
        </p:nvSpPr>
        <p:spPr/>
        <p:txBody>
          <a:bodyPr/>
          <a:lstStyle/>
          <a:p>
            <a:fld id="{86CB4B4D-7CA3-9044-876B-883B54F8677D}" type="slidenum">
              <a:rPr lang="nl-NL" smtClean="0"/>
              <a:t>16</a:t>
            </a:fld>
            <a:endParaRPr lang="nl-NL"/>
          </a:p>
        </p:txBody>
      </p:sp>
    </p:spTree>
    <p:extLst>
      <p:ext uri="{BB962C8B-B14F-4D97-AF65-F5344CB8AC3E}">
        <p14:creationId xmlns:p14="http://schemas.microsoft.com/office/powerpoint/2010/main" val="99827644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E1952-307A-4BC4-A366-EFDC2980A238}"/>
              </a:ext>
            </a:extLst>
          </p:cNvPr>
          <p:cNvSpPr>
            <a:spLocks noGrp="1"/>
          </p:cNvSpPr>
          <p:nvPr>
            <p:ph type="title"/>
          </p:nvPr>
        </p:nvSpPr>
        <p:spPr/>
        <p:txBody>
          <a:bodyPr/>
          <a:lstStyle/>
          <a:p>
            <a:r>
              <a:rPr lang="en-US" dirty="0"/>
              <a:t>Key capabilities</a:t>
            </a:r>
            <a:endParaRPr lang="nl-NL" dirty="0"/>
          </a:p>
        </p:txBody>
      </p:sp>
      <p:sp>
        <p:nvSpPr>
          <p:cNvPr id="3" name="Content Placeholder 2">
            <a:extLst>
              <a:ext uri="{FF2B5EF4-FFF2-40B4-BE49-F238E27FC236}">
                <a16:creationId xmlns:a16="http://schemas.microsoft.com/office/drawing/2014/main" id="{479FBCB5-1FD9-4D10-8C5A-A62EB5C6D64E}"/>
              </a:ext>
            </a:extLst>
          </p:cNvPr>
          <p:cNvSpPr>
            <a:spLocks noGrp="1"/>
          </p:cNvSpPr>
          <p:nvPr>
            <p:ph type="body" sz="half" idx="1"/>
          </p:nvPr>
        </p:nvSpPr>
        <p:spPr/>
        <p:txBody>
          <a:bodyPr/>
          <a:lstStyle/>
          <a:p>
            <a:r>
              <a:rPr lang="en-US" dirty="0"/>
              <a:t>Built for Hadoop</a:t>
            </a:r>
          </a:p>
          <a:p>
            <a:r>
              <a:rPr lang="en-US" dirty="0"/>
              <a:t>Unlimited storage, petabyte files</a:t>
            </a:r>
          </a:p>
          <a:p>
            <a:r>
              <a:rPr lang="en-US" dirty="0"/>
              <a:t>Performance-tuned for big data analytics</a:t>
            </a:r>
          </a:p>
          <a:p>
            <a:r>
              <a:rPr lang="en-US" dirty="0"/>
              <a:t>Enterprise-ready: Highly-available and secure</a:t>
            </a:r>
          </a:p>
          <a:p>
            <a:r>
              <a:rPr lang="en-US" dirty="0"/>
              <a:t>All data</a:t>
            </a:r>
          </a:p>
        </p:txBody>
      </p:sp>
    </p:spTree>
    <p:extLst>
      <p:ext uri="{BB962C8B-B14F-4D97-AF65-F5344CB8AC3E}">
        <p14:creationId xmlns:p14="http://schemas.microsoft.com/office/powerpoint/2010/main" val="92454864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1BE65-69FD-438C-820B-CADEB4849459}"/>
              </a:ext>
            </a:extLst>
          </p:cNvPr>
          <p:cNvSpPr>
            <a:spLocks noGrp="1"/>
          </p:cNvSpPr>
          <p:nvPr>
            <p:ph type="title"/>
          </p:nvPr>
        </p:nvSpPr>
        <p:spPr/>
        <p:txBody>
          <a:bodyPr/>
          <a:lstStyle/>
          <a:p>
            <a:r>
              <a:rPr lang="en-US" dirty="0"/>
              <a:t>Security</a:t>
            </a:r>
            <a:endParaRPr lang="nl-NL" dirty="0"/>
          </a:p>
        </p:txBody>
      </p:sp>
      <p:sp>
        <p:nvSpPr>
          <p:cNvPr id="3" name="Text Placeholder 2">
            <a:extLst>
              <a:ext uri="{FF2B5EF4-FFF2-40B4-BE49-F238E27FC236}">
                <a16:creationId xmlns:a16="http://schemas.microsoft.com/office/drawing/2014/main" id="{47259D76-F776-468A-8036-21A792655D6F}"/>
              </a:ext>
            </a:extLst>
          </p:cNvPr>
          <p:cNvSpPr>
            <a:spLocks noGrp="1"/>
          </p:cNvSpPr>
          <p:nvPr>
            <p:ph type="body" sz="half" idx="1"/>
          </p:nvPr>
        </p:nvSpPr>
        <p:spPr/>
        <p:txBody>
          <a:bodyPr/>
          <a:lstStyle/>
          <a:p>
            <a:r>
              <a:rPr lang="en-US" dirty="0"/>
              <a:t>Authentication</a:t>
            </a:r>
          </a:p>
          <a:p>
            <a:pPr marL="571500" indent="-571500">
              <a:buFont typeface="Arial" panose="020B0604020202020204" pitchFamily="34" charset="0"/>
              <a:buChar char="•"/>
            </a:pPr>
            <a:r>
              <a:rPr lang="en-US" dirty="0"/>
              <a:t>Azure Active Directory integration</a:t>
            </a:r>
          </a:p>
          <a:p>
            <a:pPr marL="571500" indent="-571500">
              <a:buFont typeface="Arial" panose="020B0604020202020204" pitchFamily="34" charset="0"/>
              <a:buChar char="•"/>
            </a:pPr>
            <a:r>
              <a:rPr lang="en-US" dirty="0" err="1"/>
              <a:t>Oauth</a:t>
            </a:r>
            <a:r>
              <a:rPr lang="en-US" dirty="0"/>
              <a:t> 2.0 support for REST interface</a:t>
            </a:r>
          </a:p>
          <a:p>
            <a:endParaRPr lang="en-US" dirty="0"/>
          </a:p>
          <a:p>
            <a:r>
              <a:rPr lang="en-US" dirty="0"/>
              <a:t>Access control</a:t>
            </a:r>
          </a:p>
          <a:p>
            <a:pPr marL="571500" indent="-571500">
              <a:buFont typeface="Arial" panose="020B0604020202020204" pitchFamily="34" charset="0"/>
              <a:buChar char="•"/>
            </a:pPr>
            <a:r>
              <a:rPr lang="en-US" dirty="0"/>
              <a:t>Supports POSIX-style permissions (exposed by </a:t>
            </a:r>
            <a:r>
              <a:rPr lang="en-US" dirty="0" err="1"/>
              <a:t>WebHDFS</a:t>
            </a:r>
            <a:r>
              <a:rPr lang="en-US" dirty="0"/>
              <a:t>)</a:t>
            </a:r>
          </a:p>
          <a:p>
            <a:pPr marL="571500" indent="-571500">
              <a:buFont typeface="Arial" panose="020B0604020202020204" pitchFamily="34" charset="0"/>
              <a:buChar char="•"/>
            </a:pPr>
            <a:r>
              <a:rPr lang="en-US" dirty="0"/>
              <a:t>ACLs on root, subfolders and individual files</a:t>
            </a:r>
          </a:p>
          <a:p>
            <a:endParaRPr lang="en-US" dirty="0"/>
          </a:p>
          <a:p>
            <a:r>
              <a:rPr lang="en-US" dirty="0"/>
              <a:t>Encryption</a:t>
            </a:r>
          </a:p>
          <a:p>
            <a:endParaRPr lang="nl-NL" dirty="0"/>
          </a:p>
        </p:txBody>
      </p:sp>
      <p:sp>
        <p:nvSpPr>
          <p:cNvPr id="4" name="Slide Number Placeholder 3">
            <a:extLst>
              <a:ext uri="{FF2B5EF4-FFF2-40B4-BE49-F238E27FC236}">
                <a16:creationId xmlns:a16="http://schemas.microsoft.com/office/drawing/2014/main" id="{25C07B51-F773-4FC4-9017-7334E4B96BFE}"/>
              </a:ext>
            </a:extLst>
          </p:cNvPr>
          <p:cNvSpPr>
            <a:spLocks noGrp="1"/>
          </p:cNvSpPr>
          <p:nvPr>
            <p:ph type="sldNum" sz="quarter" idx="2"/>
          </p:nvPr>
        </p:nvSpPr>
        <p:spPr/>
        <p:txBody>
          <a:bodyPr/>
          <a:lstStyle/>
          <a:p>
            <a:fld id="{86CB4B4D-7CA3-9044-876B-883B54F8677D}" type="slidenum">
              <a:rPr lang="nl-NL" smtClean="0"/>
              <a:t>18</a:t>
            </a:fld>
            <a:endParaRPr lang="nl-NL"/>
          </a:p>
        </p:txBody>
      </p:sp>
    </p:spTree>
    <p:extLst>
      <p:ext uri="{BB962C8B-B14F-4D97-AF65-F5344CB8AC3E}">
        <p14:creationId xmlns:p14="http://schemas.microsoft.com/office/powerpoint/2010/main" val="388967002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54676-3B91-4D1B-A96B-8075F08EBBD7}"/>
              </a:ext>
            </a:extLst>
          </p:cNvPr>
          <p:cNvSpPr>
            <a:spLocks noGrp="1"/>
          </p:cNvSpPr>
          <p:nvPr>
            <p:ph type="title"/>
          </p:nvPr>
        </p:nvSpPr>
        <p:spPr/>
        <p:txBody>
          <a:bodyPr/>
          <a:lstStyle/>
          <a:p>
            <a:r>
              <a:rPr lang="en-US" dirty="0"/>
              <a:t>Compatibility</a:t>
            </a:r>
            <a:endParaRPr lang="nl-NL" dirty="0"/>
          </a:p>
        </p:txBody>
      </p:sp>
      <p:sp>
        <p:nvSpPr>
          <p:cNvPr id="3" name="Text Placeholder 2">
            <a:extLst>
              <a:ext uri="{FF2B5EF4-FFF2-40B4-BE49-F238E27FC236}">
                <a16:creationId xmlns:a16="http://schemas.microsoft.com/office/drawing/2014/main" id="{3FB21EED-3708-4392-8994-E88E58E0768E}"/>
              </a:ext>
            </a:extLst>
          </p:cNvPr>
          <p:cNvSpPr>
            <a:spLocks noGrp="1"/>
          </p:cNvSpPr>
          <p:nvPr>
            <p:ph type="body" idx="1"/>
          </p:nvPr>
        </p:nvSpPr>
        <p:spPr/>
        <p:txBody>
          <a:bodyPr/>
          <a:lstStyle/>
          <a:p>
            <a:endParaRPr lang="nl-NL" dirty="0"/>
          </a:p>
        </p:txBody>
      </p:sp>
      <p:sp>
        <p:nvSpPr>
          <p:cNvPr id="4" name="Slide Number Placeholder 3">
            <a:extLst>
              <a:ext uri="{FF2B5EF4-FFF2-40B4-BE49-F238E27FC236}">
                <a16:creationId xmlns:a16="http://schemas.microsoft.com/office/drawing/2014/main" id="{C07F4617-F602-4447-8903-A8728D1EBF93}"/>
              </a:ext>
            </a:extLst>
          </p:cNvPr>
          <p:cNvSpPr>
            <a:spLocks noGrp="1"/>
          </p:cNvSpPr>
          <p:nvPr>
            <p:ph type="sldNum" sz="quarter" idx="2"/>
          </p:nvPr>
        </p:nvSpPr>
        <p:spPr/>
        <p:txBody>
          <a:bodyPr/>
          <a:lstStyle/>
          <a:p>
            <a:fld id="{86CB4B4D-7CA3-9044-876B-883B54F8677D}" type="slidenum">
              <a:rPr lang="nl-NL" smtClean="0"/>
              <a:t>19</a:t>
            </a:fld>
            <a:endParaRPr lang="nl-NL"/>
          </a:p>
        </p:txBody>
      </p:sp>
      <p:pic>
        <p:nvPicPr>
          <p:cNvPr id="5" name="Content Placeholder 3">
            <a:extLst>
              <a:ext uri="{FF2B5EF4-FFF2-40B4-BE49-F238E27FC236}">
                <a16:creationId xmlns:a16="http://schemas.microsoft.com/office/drawing/2014/main" id="{B89F7627-407A-4AA4-B09A-95FD754F20AB}"/>
              </a:ext>
            </a:extLst>
          </p:cNvPr>
          <p:cNvPicPr>
            <a:picLocks noGrp="1" noChangeAspect="1"/>
          </p:cNvPicPr>
          <p:nvPr>
            <p:ph sz="quarter" idx="14"/>
          </p:nvPr>
        </p:nvPicPr>
        <p:blipFill>
          <a:blip r:embed="rId2"/>
          <a:stretch>
            <a:fillRect/>
          </a:stretch>
        </p:blipFill>
        <p:spPr>
          <a:xfrm>
            <a:off x="5526641" y="3490021"/>
            <a:ext cx="13330717" cy="9970495"/>
          </a:xfrm>
          <a:prstGeom prst="rect">
            <a:avLst/>
          </a:prstGeom>
        </p:spPr>
      </p:pic>
    </p:spTree>
    <p:extLst>
      <p:ext uri="{BB962C8B-B14F-4D97-AF65-F5344CB8AC3E}">
        <p14:creationId xmlns:p14="http://schemas.microsoft.com/office/powerpoint/2010/main" val="234492274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
          </p:nvPr>
        </p:nvSpPr>
        <p:spPr/>
        <p:txBody>
          <a:bodyPr/>
          <a:lstStyle/>
          <a:p>
            <a:r>
              <a:rPr lang="en-US" dirty="0"/>
              <a:t>An intro to</a:t>
            </a:r>
            <a:endParaRPr lang="nl-NL" dirty="0"/>
          </a:p>
        </p:txBody>
      </p:sp>
      <p:sp>
        <p:nvSpPr>
          <p:cNvPr id="3" name="Title 2"/>
          <p:cNvSpPr>
            <a:spLocks noGrp="1"/>
          </p:cNvSpPr>
          <p:nvPr>
            <p:ph type="title"/>
          </p:nvPr>
        </p:nvSpPr>
        <p:spPr/>
        <p:txBody>
          <a:bodyPr/>
          <a:lstStyle/>
          <a:p>
            <a:r>
              <a:rPr lang="en-US" dirty="0"/>
              <a:t>Azure Data Lake</a:t>
            </a:r>
            <a:endParaRPr lang="nl-NL" dirty="0"/>
          </a:p>
        </p:txBody>
      </p:sp>
      <p:sp>
        <p:nvSpPr>
          <p:cNvPr id="4" name="Text Placeholder 3"/>
          <p:cNvSpPr>
            <a:spLocks noGrp="1"/>
          </p:cNvSpPr>
          <p:nvPr>
            <p:ph type="body" sz="quarter" idx="13"/>
          </p:nvPr>
        </p:nvSpPr>
        <p:spPr>
          <a:xfrm>
            <a:off x="18207990" y="10160000"/>
            <a:ext cx="4760953" cy="3468193"/>
          </a:xfrm>
        </p:spPr>
        <p:txBody>
          <a:bodyPr/>
          <a:lstStyle/>
          <a:p>
            <a:pPr defTabSz="12700">
              <a:lnSpc>
                <a:spcPts val="48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b="1">
                <a:solidFill>
                  <a:srgbClr val="FFFFFF"/>
                </a:solidFill>
                <a:latin typeface="Open Sans"/>
                <a:ea typeface="Open Sans"/>
                <a:cs typeface="Open Sans"/>
                <a:sym typeface="Open Sans"/>
              </a:defRPr>
            </a:pPr>
            <a:r>
              <a:rPr lang="en-US" dirty="0"/>
              <a:t>Rick van den Bosch</a:t>
            </a:r>
            <a:endParaRPr lang="en-US" dirty="0">
              <a:latin typeface="OpenSans-Regular"/>
              <a:ea typeface="OpenSans-Regular"/>
              <a:cs typeface="OpenSans-Regular"/>
              <a:sym typeface="OpenSans-Regular"/>
            </a:endParaRPr>
          </a:p>
          <a:p>
            <a:pPr defTabSz="12700">
              <a:lnSpc>
                <a:spcPts val="48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a:solidFill>
                  <a:srgbClr val="FFFFFF"/>
                </a:solidFill>
                <a:latin typeface="OpenSans-Regular"/>
                <a:ea typeface="OpenSans-Regular"/>
                <a:cs typeface="OpenSans-Regular"/>
                <a:sym typeface="OpenSans-Regular"/>
              </a:defRPr>
            </a:pPr>
            <a:r>
              <a:rPr lang="en-US" dirty="0"/>
              <a:t>M +31 (0)6 52 34 89 30</a:t>
            </a:r>
          </a:p>
          <a:p>
            <a:pPr defTabSz="12700">
              <a:lnSpc>
                <a:spcPts val="48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a:solidFill>
                  <a:srgbClr val="FFFFFF"/>
                </a:solidFill>
                <a:latin typeface="OpenSans-Regular"/>
                <a:ea typeface="OpenSans-Regular"/>
                <a:cs typeface="OpenSans-Regular"/>
                <a:sym typeface="OpenSans-Regular"/>
              </a:defRPr>
            </a:pPr>
            <a:r>
              <a:rPr lang="en-US" dirty="0"/>
              <a:t>r.van.den.bosch@betabit.nl</a:t>
            </a:r>
          </a:p>
          <a:p>
            <a:endParaRPr lang="nl-NL" dirty="0"/>
          </a:p>
        </p:txBody>
      </p:sp>
    </p:spTree>
    <p:extLst>
      <p:ext uri="{BB962C8B-B14F-4D97-AF65-F5344CB8AC3E}">
        <p14:creationId xmlns:p14="http://schemas.microsoft.com/office/powerpoint/2010/main" val="781964911"/>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CAE5D-14E7-4B46-B983-74B61EEB1E01}"/>
              </a:ext>
            </a:extLst>
          </p:cNvPr>
          <p:cNvSpPr>
            <a:spLocks noGrp="1"/>
          </p:cNvSpPr>
          <p:nvPr>
            <p:ph type="title"/>
          </p:nvPr>
        </p:nvSpPr>
        <p:spPr/>
        <p:txBody>
          <a:bodyPr/>
          <a:lstStyle/>
          <a:p>
            <a:r>
              <a:rPr lang="en-US" dirty="0"/>
              <a:t>Store</a:t>
            </a:r>
            <a:endParaRPr lang="nl-NL" dirty="0"/>
          </a:p>
        </p:txBody>
      </p:sp>
      <p:sp>
        <p:nvSpPr>
          <p:cNvPr id="3" name="Text Placeholder 2">
            <a:extLst>
              <a:ext uri="{FF2B5EF4-FFF2-40B4-BE49-F238E27FC236}">
                <a16:creationId xmlns:a16="http://schemas.microsoft.com/office/drawing/2014/main" id="{0B8898FB-6798-4E22-A854-E4CDCE91E33A}"/>
              </a:ext>
            </a:extLst>
          </p:cNvPr>
          <p:cNvSpPr>
            <a:spLocks noGrp="1"/>
          </p:cNvSpPr>
          <p:nvPr>
            <p:ph type="body" idx="1"/>
          </p:nvPr>
        </p:nvSpPr>
        <p:spPr/>
        <p:txBody>
          <a:bodyPr/>
          <a:lstStyle/>
          <a:p>
            <a:endParaRPr lang="nl-NL" dirty="0"/>
          </a:p>
        </p:txBody>
      </p:sp>
      <p:sp>
        <p:nvSpPr>
          <p:cNvPr id="4" name="Slide Number Placeholder 3">
            <a:extLst>
              <a:ext uri="{FF2B5EF4-FFF2-40B4-BE49-F238E27FC236}">
                <a16:creationId xmlns:a16="http://schemas.microsoft.com/office/drawing/2014/main" id="{BE8789D0-2667-4169-B3BD-0016855DE153}"/>
              </a:ext>
            </a:extLst>
          </p:cNvPr>
          <p:cNvSpPr>
            <a:spLocks noGrp="1"/>
          </p:cNvSpPr>
          <p:nvPr>
            <p:ph type="sldNum" sz="quarter" idx="2"/>
          </p:nvPr>
        </p:nvSpPr>
        <p:spPr/>
        <p:txBody>
          <a:bodyPr/>
          <a:lstStyle/>
          <a:p>
            <a:fld id="{86CB4B4D-7CA3-9044-876B-883B54F8677D}" type="slidenum">
              <a:rPr lang="nl-NL" smtClean="0"/>
              <a:t>20</a:t>
            </a:fld>
            <a:endParaRPr lang="nl-NL"/>
          </a:p>
        </p:txBody>
      </p:sp>
      <p:grpSp>
        <p:nvGrpSpPr>
          <p:cNvPr id="5" name="Group 4">
            <a:extLst>
              <a:ext uri="{FF2B5EF4-FFF2-40B4-BE49-F238E27FC236}">
                <a16:creationId xmlns:a16="http://schemas.microsoft.com/office/drawing/2014/main" id="{967724AF-088E-4FF4-A530-91F8BADCDC49}"/>
              </a:ext>
            </a:extLst>
          </p:cNvPr>
          <p:cNvGrpSpPr/>
          <p:nvPr/>
        </p:nvGrpSpPr>
        <p:grpSpPr>
          <a:xfrm>
            <a:off x="4149270" y="5831666"/>
            <a:ext cx="16085459" cy="3542437"/>
            <a:chOff x="7539072" y="8480094"/>
            <a:chExt cx="16085459" cy="3542437"/>
          </a:xfrm>
        </p:grpSpPr>
        <p:sp>
          <p:nvSpPr>
            <p:cNvPr id="6" name="Rectangle 5">
              <a:extLst>
                <a:ext uri="{FF2B5EF4-FFF2-40B4-BE49-F238E27FC236}">
                  <a16:creationId xmlns:a16="http://schemas.microsoft.com/office/drawing/2014/main" id="{A195CF29-A6E1-472D-AA18-90C5A4A71036}"/>
                </a:ext>
              </a:extLst>
            </p:cNvPr>
            <p:cNvSpPr>
              <a:spLocks/>
            </p:cNvSpPr>
            <p:nvPr/>
          </p:nvSpPr>
          <p:spPr>
            <a:xfrm>
              <a:off x="7539072" y="8480094"/>
              <a:ext cx="16085459" cy="1649114"/>
            </a:xfrm>
            <a:prstGeom prst="rect">
              <a:avLst/>
            </a:prstGeom>
            <a:solidFill>
              <a:srgbClr val="1F8D4E"/>
            </a:solidFill>
            <a:ln w="9525" cap="flat" cmpd="sng" algn="ctr">
              <a:noFill/>
              <a:prstDash val="solid"/>
            </a:ln>
            <a:effectLst/>
          </p:spPr>
          <p:txBody>
            <a:bodyPr lIns="190420" tIns="0" rIns="190420" bIns="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4000" dirty="0">
                  <a:solidFill>
                    <a:prstClr val="white"/>
                  </a:solidFill>
                  <a:cs typeface="Arial"/>
                </a:rPr>
                <a:t>HDFS Compatible REST API </a:t>
              </a:r>
              <a:endParaRPr lang="en-US" sz="4665" dirty="0">
                <a:solidFill>
                  <a:prstClr val="white"/>
                </a:solidFill>
                <a:cs typeface="Arial"/>
              </a:endParaRPr>
            </a:p>
          </p:txBody>
        </p:sp>
        <p:sp>
          <p:nvSpPr>
            <p:cNvPr id="7" name="Freeform 7">
              <a:extLst>
                <a:ext uri="{FF2B5EF4-FFF2-40B4-BE49-F238E27FC236}">
                  <a16:creationId xmlns:a16="http://schemas.microsoft.com/office/drawing/2014/main" id="{29923816-6B71-45EB-B86E-DBA7C3F346FA}"/>
                </a:ext>
              </a:extLst>
            </p:cNvPr>
            <p:cNvSpPr/>
            <p:nvPr/>
          </p:nvSpPr>
          <p:spPr bwMode="auto">
            <a:xfrm rot="10800000" flipV="1">
              <a:off x="7539072" y="9024002"/>
              <a:ext cx="16085459" cy="2998529"/>
            </a:xfrm>
            <a:custGeom>
              <a:avLst/>
              <a:gdLst>
                <a:gd name="connsiteX0" fmla="*/ 5412098 w 5687803"/>
                <a:gd name="connsiteY0" fmla="*/ 1883228 h 1883228"/>
                <a:gd name="connsiteX1" fmla="*/ 275705 w 5687803"/>
                <a:gd name="connsiteY1" fmla="*/ 1883228 h 1883228"/>
                <a:gd name="connsiteX2" fmla="*/ 0 w 5687803"/>
                <a:gd name="connsiteY2" fmla="*/ 1607523 h 1883228"/>
                <a:gd name="connsiteX3" fmla="*/ 0 w 5687803"/>
                <a:gd name="connsiteY3" fmla="*/ 504735 h 1883228"/>
                <a:gd name="connsiteX4" fmla="*/ 275705 w 5687803"/>
                <a:gd name="connsiteY4" fmla="*/ 229030 h 1883228"/>
                <a:gd name="connsiteX5" fmla="*/ 2081312 w 5687803"/>
                <a:gd name="connsiteY5" fmla="*/ 229030 h 1883228"/>
                <a:gd name="connsiteX6" fmla="*/ 2253495 w 5687803"/>
                <a:gd name="connsiteY6" fmla="*/ 0 h 1883228"/>
                <a:gd name="connsiteX7" fmla="*/ 3434308 w 5687803"/>
                <a:gd name="connsiteY7" fmla="*/ 0 h 1883228"/>
                <a:gd name="connsiteX8" fmla="*/ 3606490 w 5687803"/>
                <a:gd name="connsiteY8" fmla="*/ 229030 h 1883228"/>
                <a:gd name="connsiteX9" fmla="*/ 5412098 w 5687803"/>
                <a:gd name="connsiteY9" fmla="*/ 229030 h 1883228"/>
                <a:gd name="connsiteX10" fmla="*/ 5687803 w 5687803"/>
                <a:gd name="connsiteY10" fmla="*/ 504735 h 1883228"/>
                <a:gd name="connsiteX11" fmla="*/ 5687803 w 5687803"/>
                <a:gd name="connsiteY11" fmla="*/ 1607523 h 1883228"/>
                <a:gd name="connsiteX12" fmla="*/ 5412098 w 5687803"/>
                <a:gd name="connsiteY12" fmla="*/ 1883228 h 1883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87803" h="1883228">
                  <a:moveTo>
                    <a:pt x="5412098" y="1883228"/>
                  </a:moveTo>
                  <a:lnTo>
                    <a:pt x="275705" y="1883228"/>
                  </a:lnTo>
                  <a:cubicBezTo>
                    <a:pt x="123437" y="1883228"/>
                    <a:pt x="0" y="1759791"/>
                    <a:pt x="0" y="1607523"/>
                  </a:cubicBezTo>
                  <a:lnTo>
                    <a:pt x="0" y="504735"/>
                  </a:lnTo>
                  <a:cubicBezTo>
                    <a:pt x="0" y="352467"/>
                    <a:pt x="123437" y="229030"/>
                    <a:pt x="275705" y="229030"/>
                  </a:cubicBezTo>
                  <a:lnTo>
                    <a:pt x="2081312" y="229030"/>
                  </a:lnTo>
                  <a:lnTo>
                    <a:pt x="2253495" y="0"/>
                  </a:lnTo>
                  <a:lnTo>
                    <a:pt x="3434308" y="0"/>
                  </a:lnTo>
                  <a:lnTo>
                    <a:pt x="3606490" y="229030"/>
                  </a:lnTo>
                  <a:lnTo>
                    <a:pt x="5412098" y="229030"/>
                  </a:lnTo>
                  <a:cubicBezTo>
                    <a:pt x="5564366" y="229030"/>
                    <a:pt x="5687803" y="352467"/>
                    <a:pt x="5687803" y="504735"/>
                  </a:cubicBezTo>
                  <a:lnTo>
                    <a:pt x="5687803" y="1607523"/>
                  </a:lnTo>
                  <a:cubicBezTo>
                    <a:pt x="5687803" y="1759791"/>
                    <a:pt x="5564366" y="1883228"/>
                    <a:pt x="5412098" y="1883228"/>
                  </a:cubicBezTo>
                  <a:close/>
                </a:path>
              </a:pathLst>
            </a:custGeom>
            <a:solidFill>
              <a:srgbClr val="27AE61"/>
            </a:solidFill>
            <a:ln w="9525" cap="flat" cmpd="sng" algn="ctr">
              <a:noFill/>
              <a:prstDash val="solid"/>
              <a:headEnd type="none" w="med" len="med"/>
              <a:tailEnd type="none" w="med" len="med"/>
            </a:ln>
            <a:effectLst/>
          </p:spPr>
          <p:txBody>
            <a:bodyPr rot="0" spcFirstLastPara="0" vertOverflow="overflow" horzOverflow="overflow" vert="horz" wrap="square" lIns="95209" tIns="47605" rIns="47605" bIns="95209" numCol="1" spcCol="0" rtlCol="0" fromWordArt="0" anchor="b" anchorCtr="0" forceAA="0" compatLnSpc="1">
              <a:prstTxWarp prst="textNoShape">
                <a:avLst/>
              </a:prstTxWarp>
              <a:noAutofit/>
            </a:bodyPr>
            <a:lstStyle/>
            <a:p>
              <a:pPr algn="ctr" defTabSz="951812" fontAlgn="base">
                <a:spcBef>
                  <a:spcPct val="0"/>
                </a:spcBef>
                <a:spcAft>
                  <a:spcPct val="0"/>
                </a:spcAft>
                <a:defRPr/>
              </a:pPr>
              <a:endParaRPr lang="en-US" sz="3333" spc="-49"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8" name="Group 7">
              <a:extLst>
                <a:ext uri="{FF2B5EF4-FFF2-40B4-BE49-F238E27FC236}">
                  <a16:creationId xmlns:a16="http://schemas.microsoft.com/office/drawing/2014/main" id="{4EC4A389-BC1D-4E77-98CF-304697AD007B}"/>
                </a:ext>
              </a:extLst>
            </p:cNvPr>
            <p:cNvGrpSpPr/>
            <p:nvPr/>
          </p:nvGrpSpPr>
          <p:grpSpPr>
            <a:xfrm>
              <a:off x="10219526" y="9774087"/>
              <a:ext cx="11541242" cy="2055636"/>
              <a:chOff x="5226398" y="6112562"/>
              <a:chExt cx="4284412" cy="1104729"/>
            </a:xfrm>
          </p:grpSpPr>
          <p:sp>
            <p:nvSpPr>
              <p:cNvPr id="10" name="Rounded Rectangle 19">
                <a:extLst>
                  <a:ext uri="{FF2B5EF4-FFF2-40B4-BE49-F238E27FC236}">
                    <a16:creationId xmlns:a16="http://schemas.microsoft.com/office/drawing/2014/main" id="{554B8F00-0A55-4506-BEAE-432F4E7D4835}"/>
                  </a:ext>
                </a:extLst>
              </p:cNvPr>
              <p:cNvSpPr>
                <a:spLocks/>
              </p:cNvSpPr>
              <p:nvPr/>
            </p:nvSpPr>
            <p:spPr>
              <a:xfrm>
                <a:off x="5226398"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11" name="Freeform 5">
                <a:extLst>
                  <a:ext uri="{FF2B5EF4-FFF2-40B4-BE49-F238E27FC236}">
                    <a16:creationId xmlns:a16="http://schemas.microsoft.com/office/drawing/2014/main" id="{3725E828-7A1F-4548-A8A2-B61B4BFC1255}"/>
                  </a:ext>
                </a:extLst>
              </p:cNvPr>
              <p:cNvSpPr>
                <a:spLocks noEditPoints="1"/>
              </p:cNvSpPr>
              <p:nvPr/>
            </p:nvSpPr>
            <p:spPr bwMode="auto">
              <a:xfrm>
                <a:off x="5401973" y="6237203"/>
                <a:ext cx="327193" cy="309379"/>
              </a:xfrm>
              <a:custGeom>
                <a:avLst/>
                <a:gdLst>
                  <a:gd name="T0" fmla="*/ 290 w 360"/>
                  <a:gd name="T1" fmla="*/ 23 h 302"/>
                  <a:gd name="T2" fmla="*/ 265 w 360"/>
                  <a:gd name="T3" fmla="*/ 6 h 302"/>
                  <a:gd name="T4" fmla="*/ 226 w 360"/>
                  <a:gd name="T5" fmla="*/ 2 h 302"/>
                  <a:gd name="T6" fmla="*/ 188 w 360"/>
                  <a:gd name="T7" fmla="*/ 25 h 302"/>
                  <a:gd name="T8" fmla="*/ 148 w 360"/>
                  <a:gd name="T9" fmla="*/ 78 h 302"/>
                  <a:gd name="T10" fmla="*/ 104 w 360"/>
                  <a:gd name="T11" fmla="*/ 122 h 302"/>
                  <a:gd name="T12" fmla="*/ 58 w 360"/>
                  <a:gd name="T13" fmla="*/ 147 h 302"/>
                  <a:gd name="T14" fmla="*/ 12 w 360"/>
                  <a:gd name="T15" fmla="*/ 149 h 302"/>
                  <a:gd name="T16" fmla="*/ 2 w 360"/>
                  <a:gd name="T17" fmla="*/ 151 h 302"/>
                  <a:gd name="T18" fmla="*/ 19 w 360"/>
                  <a:gd name="T19" fmla="*/ 176 h 302"/>
                  <a:gd name="T20" fmla="*/ 52 w 360"/>
                  <a:gd name="T21" fmla="*/ 209 h 302"/>
                  <a:gd name="T22" fmla="*/ 106 w 360"/>
                  <a:gd name="T23" fmla="*/ 233 h 302"/>
                  <a:gd name="T24" fmla="*/ 138 w 360"/>
                  <a:gd name="T25" fmla="*/ 237 h 302"/>
                  <a:gd name="T26" fmla="*/ 140 w 360"/>
                  <a:gd name="T27" fmla="*/ 258 h 302"/>
                  <a:gd name="T28" fmla="*/ 140 w 360"/>
                  <a:gd name="T29" fmla="*/ 276 h 302"/>
                  <a:gd name="T30" fmla="*/ 140 w 360"/>
                  <a:gd name="T31" fmla="*/ 283 h 302"/>
                  <a:gd name="T32" fmla="*/ 127 w 360"/>
                  <a:gd name="T33" fmla="*/ 285 h 302"/>
                  <a:gd name="T34" fmla="*/ 111 w 360"/>
                  <a:gd name="T35" fmla="*/ 293 h 302"/>
                  <a:gd name="T36" fmla="*/ 115 w 360"/>
                  <a:gd name="T37" fmla="*/ 300 h 302"/>
                  <a:gd name="T38" fmla="*/ 127 w 360"/>
                  <a:gd name="T39" fmla="*/ 299 h 302"/>
                  <a:gd name="T40" fmla="*/ 163 w 360"/>
                  <a:gd name="T41" fmla="*/ 297 h 302"/>
                  <a:gd name="T42" fmla="*/ 190 w 360"/>
                  <a:gd name="T43" fmla="*/ 300 h 302"/>
                  <a:gd name="T44" fmla="*/ 196 w 360"/>
                  <a:gd name="T45" fmla="*/ 297 h 302"/>
                  <a:gd name="T46" fmla="*/ 217 w 360"/>
                  <a:gd name="T47" fmla="*/ 300 h 302"/>
                  <a:gd name="T48" fmla="*/ 222 w 360"/>
                  <a:gd name="T49" fmla="*/ 297 h 302"/>
                  <a:gd name="T50" fmla="*/ 219 w 360"/>
                  <a:gd name="T51" fmla="*/ 289 h 302"/>
                  <a:gd name="T52" fmla="*/ 180 w 360"/>
                  <a:gd name="T53" fmla="*/ 283 h 302"/>
                  <a:gd name="T54" fmla="*/ 180 w 360"/>
                  <a:gd name="T55" fmla="*/ 253 h 302"/>
                  <a:gd name="T56" fmla="*/ 180 w 360"/>
                  <a:gd name="T57" fmla="*/ 237 h 302"/>
                  <a:gd name="T58" fmla="*/ 180 w 360"/>
                  <a:gd name="T59" fmla="*/ 232 h 302"/>
                  <a:gd name="T60" fmla="*/ 215 w 360"/>
                  <a:gd name="T61" fmla="*/ 216 h 302"/>
                  <a:gd name="T62" fmla="*/ 251 w 360"/>
                  <a:gd name="T63" fmla="*/ 188 h 302"/>
                  <a:gd name="T64" fmla="*/ 276 w 360"/>
                  <a:gd name="T65" fmla="*/ 149 h 302"/>
                  <a:gd name="T66" fmla="*/ 299 w 360"/>
                  <a:gd name="T67" fmla="*/ 94 h 302"/>
                  <a:gd name="T68" fmla="*/ 334 w 360"/>
                  <a:gd name="T69" fmla="*/ 78 h 302"/>
                  <a:gd name="T70" fmla="*/ 353 w 360"/>
                  <a:gd name="T71" fmla="*/ 71 h 302"/>
                  <a:gd name="T72" fmla="*/ 360 w 360"/>
                  <a:gd name="T73" fmla="*/ 69 h 302"/>
                  <a:gd name="T74" fmla="*/ 299 w 360"/>
                  <a:gd name="T75" fmla="*/ 44 h 302"/>
                  <a:gd name="T76" fmla="*/ 167 w 360"/>
                  <a:gd name="T77" fmla="*/ 283 h 302"/>
                  <a:gd name="T78" fmla="*/ 153 w 360"/>
                  <a:gd name="T79" fmla="*/ 283 h 302"/>
                  <a:gd name="T80" fmla="*/ 152 w 360"/>
                  <a:gd name="T81" fmla="*/ 262 h 302"/>
                  <a:gd name="T82" fmla="*/ 152 w 360"/>
                  <a:gd name="T83" fmla="*/ 245 h 302"/>
                  <a:gd name="T84" fmla="*/ 152 w 360"/>
                  <a:gd name="T85" fmla="*/ 237 h 302"/>
                  <a:gd name="T86" fmla="*/ 167 w 360"/>
                  <a:gd name="T87" fmla="*/ 233 h 302"/>
                  <a:gd name="T88" fmla="*/ 247 w 360"/>
                  <a:gd name="T89" fmla="*/ 67 h 302"/>
                  <a:gd name="T90" fmla="*/ 236 w 360"/>
                  <a:gd name="T91" fmla="*/ 55 h 302"/>
                  <a:gd name="T92" fmla="*/ 240 w 360"/>
                  <a:gd name="T93" fmla="*/ 44 h 302"/>
                  <a:gd name="T94" fmla="*/ 251 w 360"/>
                  <a:gd name="T95" fmla="*/ 40 h 302"/>
                  <a:gd name="T96" fmla="*/ 263 w 360"/>
                  <a:gd name="T97" fmla="*/ 52 h 302"/>
                  <a:gd name="T98" fmla="*/ 259 w 360"/>
                  <a:gd name="T99" fmla="*/ 63 h 302"/>
                  <a:gd name="T100" fmla="*/ 249 w 360"/>
                  <a:gd name="T101" fmla="*/ 6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0" h="302">
                    <a:moveTo>
                      <a:pt x="299" y="44"/>
                    </a:moveTo>
                    <a:lnTo>
                      <a:pt x="297" y="36"/>
                    </a:lnTo>
                    <a:lnTo>
                      <a:pt x="293" y="31"/>
                    </a:lnTo>
                    <a:lnTo>
                      <a:pt x="290" y="23"/>
                    </a:lnTo>
                    <a:lnTo>
                      <a:pt x="284" y="19"/>
                    </a:lnTo>
                    <a:lnTo>
                      <a:pt x="278" y="13"/>
                    </a:lnTo>
                    <a:lnTo>
                      <a:pt x="272" y="10"/>
                    </a:lnTo>
                    <a:lnTo>
                      <a:pt x="265" y="6"/>
                    </a:lnTo>
                    <a:lnTo>
                      <a:pt x="257" y="4"/>
                    </a:lnTo>
                    <a:lnTo>
                      <a:pt x="247" y="2"/>
                    </a:lnTo>
                    <a:lnTo>
                      <a:pt x="236" y="0"/>
                    </a:lnTo>
                    <a:lnTo>
                      <a:pt x="226" y="2"/>
                    </a:lnTo>
                    <a:lnTo>
                      <a:pt x="215" y="6"/>
                    </a:lnTo>
                    <a:lnTo>
                      <a:pt x="205" y="10"/>
                    </a:lnTo>
                    <a:lnTo>
                      <a:pt x="196" y="15"/>
                    </a:lnTo>
                    <a:lnTo>
                      <a:pt x="188" y="25"/>
                    </a:lnTo>
                    <a:lnTo>
                      <a:pt x="180" y="34"/>
                    </a:lnTo>
                    <a:lnTo>
                      <a:pt x="169" y="50"/>
                    </a:lnTo>
                    <a:lnTo>
                      <a:pt x="159" y="63"/>
                    </a:lnTo>
                    <a:lnTo>
                      <a:pt x="148" y="78"/>
                    </a:lnTo>
                    <a:lnTo>
                      <a:pt x="138" y="90"/>
                    </a:lnTo>
                    <a:lnTo>
                      <a:pt x="127" y="101"/>
                    </a:lnTo>
                    <a:lnTo>
                      <a:pt x="115" y="113"/>
                    </a:lnTo>
                    <a:lnTo>
                      <a:pt x="104" y="122"/>
                    </a:lnTo>
                    <a:lnTo>
                      <a:pt x="92" y="130"/>
                    </a:lnTo>
                    <a:lnTo>
                      <a:pt x="81" y="138"/>
                    </a:lnTo>
                    <a:lnTo>
                      <a:pt x="69" y="144"/>
                    </a:lnTo>
                    <a:lnTo>
                      <a:pt x="58" y="147"/>
                    </a:lnTo>
                    <a:lnTo>
                      <a:pt x="46" y="151"/>
                    </a:lnTo>
                    <a:lnTo>
                      <a:pt x="35" y="151"/>
                    </a:lnTo>
                    <a:lnTo>
                      <a:pt x="23" y="151"/>
                    </a:lnTo>
                    <a:lnTo>
                      <a:pt x="12" y="149"/>
                    </a:lnTo>
                    <a:lnTo>
                      <a:pt x="0" y="147"/>
                    </a:lnTo>
                    <a:lnTo>
                      <a:pt x="0" y="147"/>
                    </a:lnTo>
                    <a:lnTo>
                      <a:pt x="0" y="147"/>
                    </a:lnTo>
                    <a:lnTo>
                      <a:pt x="2" y="151"/>
                    </a:lnTo>
                    <a:lnTo>
                      <a:pt x="4" y="155"/>
                    </a:lnTo>
                    <a:lnTo>
                      <a:pt x="8" y="161"/>
                    </a:lnTo>
                    <a:lnTo>
                      <a:pt x="14" y="168"/>
                    </a:lnTo>
                    <a:lnTo>
                      <a:pt x="19" y="176"/>
                    </a:lnTo>
                    <a:lnTo>
                      <a:pt x="25" y="184"/>
                    </a:lnTo>
                    <a:lnTo>
                      <a:pt x="33" y="191"/>
                    </a:lnTo>
                    <a:lnTo>
                      <a:pt x="42" y="201"/>
                    </a:lnTo>
                    <a:lnTo>
                      <a:pt x="52" y="209"/>
                    </a:lnTo>
                    <a:lnTo>
                      <a:pt x="63" y="216"/>
                    </a:lnTo>
                    <a:lnTo>
                      <a:pt x="77" y="222"/>
                    </a:lnTo>
                    <a:lnTo>
                      <a:pt x="90" y="228"/>
                    </a:lnTo>
                    <a:lnTo>
                      <a:pt x="106" y="233"/>
                    </a:lnTo>
                    <a:lnTo>
                      <a:pt x="121" y="235"/>
                    </a:lnTo>
                    <a:lnTo>
                      <a:pt x="129" y="237"/>
                    </a:lnTo>
                    <a:lnTo>
                      <a:pt x="138" y="237"/>
                    </a:lnTo>
                    <a:lnTo>
                      <a:pt x="138" y="237"/>
                    </a:lnTo>
                    <a:lnTo>
                      <a:pt x="140" y="237"/>
                    </a:lnTo>
                    <a:lnTo>
                      <a:pt x="140" y="245"/>
                    </a:lnTo>
                    <a:lnTo>
                      <a:pt x="140" y="253"/>
                    </a:lnTo>
                    <a:lnTo>
                      <a:pt x="140" y="258"/>
                    </a:lnTo>
                    <a:lnTo>
                      <a:pt x="140" y="264"/>
                    </a:lnTo>
                    <a:lnTo>
                      <a:pt x="140" y="268"/>
                    </a:lnTo>
                    <a:lnTo>
                      <a:pt x="140" y="272"/>
                    </a:lnTo>
                    <a:lnTo>
                      <a:pt x="140" y="276"/>
                    </a:lnTo>
                    <a:lnTo>
                      <a:pt x="140" y="277"/>
                    </a:lnTo>
                    <a:lnTo>
                      <a:pt x="140" y="279"/>
                    </a:lnTo>
                    <a:lnTo>
                      <a:pt x="140" y="281"/>
                    </a:lnTo>
                    <a:lnTo>
                      <a:pt x="140" y="283"/>
                    </a:lnTo>
                    <a:lnTo>
                      <a:pt x="140" y="283"/>
                    </a:lnTo>
                    <a:lnTo>
                      <a:pt x="140" y="283"/>
                    </a:lnTo>
                    <a:lnTo>
                      <a:pt x="132" y="285"/>
                    </a:lnTo>
                    <a:lnTo>
                      <a:pt x="127" y="285"/>
                    </a:lnTo>
                    <a:lnTo>
                      <a:pt x="121" y="287"/>
                    </a:lnTo>
                    <a:lnTo>
                      <a:pt x="115" y="289"/>
                    </a:lnTo>
                    <a:lnTo>
                      <a:pt x="113" y="289"/>
                    </a:lnTo>
                    <a:lnTo>
                      <a:pt x="111" y="293"/>
                    </a:lnTo>
                    <a:lnTo>
                      <a:pt x="111" y="295"/>
                    </a:lnTo>
                    <a:lnTo>
                      <a:pt x="111" y="297"/>
                    </a:lnTo>
                    <a:lnTo>
                      <a:pt x="113" y="299"/>
                    </a:lnTo>
                    <a:lnTo>
                      <a:pt x="115" y="300"/>
                    </a:lnTo>
                    <a:lnTo>
                      <a:pt x="117" y="302"/>
                    </a:lnTo>
                    <a:lnTo>
                      <a:pt x="119" y="300"/>
                    </a:lnTo>
                    <a:lnTo>
                      <a:pt x="119" y="300"/>
                    </a:lnTo>
                    <a:lnTo>
                      <a:pt x="127" y="299"/>
                    </a:lnTo>
                    <a:lnTo>
                      <a:pt x="134" y="297"/>
                    </a:lnTo>
                    <a:lnTo>
                      <a:pt x="144" y="297"/>
                    </a:lnTo>
                    <a:lnTo>
                      <a:pt x="153" y="297"/>
                    </a:lnTo>
                    <a:lnTo>
                      <a:pt x="163" y="297"/>
                    </a:lnTo>
                    <a:lnTo>
                      <a:pt x="173" y="297"/>
                    </a:lnTo>
                    <a:lnTo>
                      <a:pt x="180" y="299"/>
                    </a:lnTo>
                    <a:lnTo>
                      <a:pt x="188" y="300"/>
                    </a:lnTo>
                    <a:lnTo>
                      <a:pt x="190" y="300"/>
                    </a:lnTo>
                    <a:lnTo>
                      <a:pt x="192" y="300"/>
                    </a:lnTo>
                    <a:lnTo>
                      <a:pt x="194" y="300"/>
                    </a:lnTo>
                    <a:lnTo>
                      <a:pt x="194" y="299"/>
                    </a:lnTo>
                    <a:lnTo>
                      <a:pt x="196" y="297"/>
                    </a:lnTo>
                    <a:lnTo>
                      <a:pt x="205" y="299"/>
                    </a:lnTo>
                    <a:lnTo>
                      <a:pt x="209" y="300"/>
                    </a:lnTo>
                    <a:lnTo>
                      <a:pt x="213" y="300"/>
                    </a:lnTo>
                    <a:lnTo>
                      <a:pt x="217" y="300"/>
                    </a:lnTo>
                    <a:lnTo>
                      <a:pt x="219" y="300"/>
                    </a:lnTo>
                    <a:lnTo>
                      <a:pt x="221" y="300"/>
                    </a:lnTo>
                    <a:lnTo>
                      <a:pt x="221" y="299"/>
                    </a:lnTo>
                    <a:lnTo>
                      <a:pt x="222" y="297"/>
                    </a:lnTo>
                    <a:lnTo>
                      <a:pt x="222" y="295"/>
                    </a:lnTo>
                    <a:lnTo>
                      <a:pt x="222" y="293"/>
                    </a:lnTo>
                    <a:lnTo>
                      <a:pt x="221" y="289"/>
                    </a:lnTo>
                    <a:lnTo>
                      <a:pt x="219" y="289"/>
                    </a:lnTo>
                    <a:lnTo>
                      <a:pt x="209" y="287"/>
                    </a:lnTo>
                    <a:lnTo>
                      <a:pt x="201" y="285"/>
                    </a:lnTo>
                    <a:lnTo>
                      <a:pt x="192" y="283"/>
                    </a:lnTo>
                    <a:lnTo>
                      <a:pt x="180" y="283"/>
                    </a:lnTo>
                    <a:lnTo>
                      <a:pt x="180" y="274"/>
                    </a:lnTo>
                    <a:lnTo>
                      <a:pt x="180" y="266"/>
                    </a:lnTo>
                    <a:lnTo>
                      <a:pt x="180" y="258"/>
                    </a:lnTo>
                    <a:lnTo>
                      <a:pt x="180" y="253"/>
                    </a:lnTo>
                    <a:lnTo>
                      <a:pt x="180" y="249"/>
                    </a:lnTo>
                    <a:lnTo>
                      <a:pt x="180" y="243"/>
                    </a:lnTo>
                    <a:lnTo>
                      <a:pt x="180" y="239"/>
                    </a:lnTo>
                    <a:lnTo>
                      <a:pt x="180" y="237"/>
                    </a:lnTo>
                    <a:lnTo>
                      <a:pt x="180" y="235"/>
                    </a:lnTo>
                    <a:lnTo>
                      <a:pt x="180" y="233"/>
                    </a:lnTo>
                    <a:lnTo>
                      <a:pt x="180" y="232"/>
                    </a:lnTo>
                    <a:lnTo>
                      <a:pt x="180" y="232"/>
                    </a:lnTo>
                    <a:lnTo>
                      <a:pt x="180" y="232"/>
                    </a:lnTo>
                    <a:lnTo>
                      <a:pt x="192" y="228"/>
                    </a:lnTo>
                    <a:lnTo>
                      <a:pt x="203" y="222"/>
                    </a:lnTo>
                    <a:lnTo>
                      <a:pt x="215" y="216"/>
                    </a:lnTo>
                    <a:lnTo>
                      <a:pt x="224" y="210"/>
                    </a:lnTo>
                    <a:lnTo>
                      <a:pt x="234" y="205"/>
                    </a:lnTo>
                    <a:lnTo>
                      <a:pt x="242" y="197"/>
                    </a:lnTo>
                    <a:lnTo>
                      <a:pt x="251" y="188"/>
                    </a:lnTo>
                    <a:lnTo>
                      <a:pt x="257" y="180"/>
                    </a:lnTo>
                    <a:lnTo>
                      <a:pt x="265" y="170"/>
                    </a:lnTo>
                    <a:lnTo>
                      <a:pt x="270" y="161"/>
                    </a:lnTo>
                    <a:lnTo>
                      <a:pt x="276" y="149"/>
                    </a:lnTo>
                    <a:lnTo>
                      <a:pt x="282" y="138"/>
                    </a:lnTo>
                    <a:lnTo>
                      <a:pt x="288" y="128"/>
                    </a:lnTo>
                    <a:lnTo>
                      <a:pt x="291" y="117"/>
                    </a:lnTo>
                    <a:lnTo>
                      <a:pt x="299" y="94"/>
                    </a:lnTo>
                    <a:lnTo>
                      <a:pt x="309" y="88"/>
                    </a:lnTo>
                    <a:lnTo>
                      <a:pt x="318" y="84"/>
                    </a:lnTo>
                    <a:lnTo>
                      <a:pt x="328" y="80"/>
                    </a:lnTo>
                    <a:lnTo>
                      <a:pt x="334" y="78"/>
                    </a:lnTo>
                    <a:lnTo>
                      <a:pt x="341" y="77"/>
                    </a:lnTo>
                    <a:lnTo>
                      <a:pt x="345" y="75"/>
                    </a:lnTo>
                    <a:lnTo>
                      <a:pt x="349" y="73"/>
                    </a:lnTo>
                    <a:lnTo>
                      <a:pt x="353" y="71"/>
                    </a:lnTo>
                    <a:lnTo>
                      <a:pt x="355" y="69"/>
                    </a:lnTo>
                    <a:lnTo>
                      <a:pt x="357" y="69"/>
                    </a:lnTo>
                    <a:lnTo>
                      <a:pt x="359" y="69"/>
                    </a:lnTo>
                    <a:lnTo>
                      <a:pt x="360" y="69"/>
                    </a:lnTo>
                    <a:lnTo>
                      <a:pt x="360" y="67"/>
                    </a:lnTo>
                    <a:lnTo>
                      <a:pt x="360" y="67"/>
                    </a:lnTo>
                    <a:lnTo>
                      <a:pt x="299" y="44"/>
                    </a:lnTo>
                    <a:lnTo>
                      <a:pt x="299" y="44"/>
                    </a:lnTo>
                    <a:close/>
                    <a:moveTo>
                      <a:pt x="167" y="283"/>
                    </a:moveTo>
                    <a:lnTo>
                      <a:pt x="167" y="283"/>
                    </a:lnTo>
                    <a:lnTo>
                      <a:pt x="167" y="283"/>
                    </a:lnTo>
                    <a:lnTo>
                      <a:pt x="167" y="283"/>
                    </a:lnTo>
                    <a:lnTo>
                      <a:pt x="163" y="283"/>
                    </a:lnTo>
                    <a:lnTo>
                      <a:pt x="159" y="283"/>
                    </a:lnTo>
                    <a:lnTo>
                      <a:pt x="153" y="283"/>
                    </a:lnTo>
                    <a:lnTo>
                      <a:pt x="153" y="283"/>
                    </a:lnTo>
                    <a:lnTo>
                      <a:pt x="152" y="283"/>
                    </a:lnTo>
                    <a:lnTo>
                      <a:pt x="152" y="276"/>
                    </a:lnTo>
                    <a:lnTo>
                      <a:pt x="152" y="268"/>
                    </a:lnTo>
                    <a:lnTo>
                      <a:pt x="152" y="262"/>
                    </a:lnTo>
                    <a:lnTo>
                      <a:pt x="152" y="256"/>
                    </a:lnTo>
                    <a:lnTo>
                      <a:pt x="152" y="251"/>
                    </a:lnTo>
                    <a:lnTo>
                      <a:pt x="152" y="247"/>
                    </a:lnTo>
                    <a:lnTo>
                      <a:pt x="152" y="245"/>
                    </a:lnTo>
                    <a:lnTo>
                      <a:pt x="152" y="241"/>
                    </a:lnTo>
                    <a:lnTo>
                      <a:pt x="152" y="239"/>
                    </a:lnTo>
                    <a:lnTo>
                      <a:pt x="152" y="239"/>
                    </a:lnTo>
                    <a:lnTo>
                      <a:pt x="152" y="237"/>
                    </a:lnTo>
                    <a:lnTo>
                      <a:pt x="152" y="235"/>
                    </a:lnTo>
                    <a:lnTo>
                      <a:pt x="152" y="235"/>
                    </a:lnTo>
                    <a:lnTo>
                      <a:pt x="159" y="235"/>
                    </a:lnTo>
                    <a:lnTo>
                      <a:pt x="167" y="233"/>
                    </a:lnTo>
                    <a:lnTo>
                      <a:pt x="167" y="283"/>
                    </a:lnTo>
                    <a:lnTo>
                      <a:pt x="167" y="283"/>
                    </a:lnTo>
                    <a:close/>
                    <a:moveTo>
                      <a:pt x="249" y="67"/>
                    </a:moveTo>
                    <a:lnTo>
                      <a:pt x="247" y="67"/>
                    </a:lnTo>
                    <a:lnTo>
                      <a:pt x="244" y="65"/>
                    </a:lnTo>
                    <a:lnTo>
                      <a:pt x="240" y="63"/>
                    </a:lnTo>
                    <a:lnTo>
                      <a:pt x="238" y="59"/>
                    </a:lnTo>
                    <a:lnTo>
                      <a:pt x="236" y="55"/>
                    </a:lnTo>
                    <a:lnTo>
                      <a:pt x="236" y="54"/>
                    </a:lnTo>
                    <a:lnTo>
                      <a:pt x="236" y="52"/>
                    </a:lnTo>
                    <a:lnTo>
                      <a:pt x="238" y="50"/>
                    </a:lnTo>
                    <a:lnTo>
                      <a:pt x="240" y="44"/>
                    </a:lnTo>
                    <a:lnTo>
                      <a:pt x="244" y="42"/>
                    </a:lnTo>
                    <a:lnTo>
                      <a:pt x="247" y="40"/>
                    </a:lnTo>
                    <a:lnTo>
                      <a:pt x="249" y="40"/>
                    </a:lnTo>
                    <a:lnTo>
                      <a:pt x="251" y="40"/>
                    </a:lnTo>
                    <a:lnTo>
                      <a:pt x="253" y="42"/>
                    </a:lnTo>
                    <a:lnTo>
                      <a:pt x="259" y="44"/>
                    </a:lnTo>
                    <a:lnTo>
                      <a:pt x="261" y="50"/>
                    </a:lnTo>
                    <a:lnTo>
                      <a:pt x="263" y="52"/>
                    </a:lnTo>
                    <a:lnTo>
                      <a:pt x="263" y="54"/>
                    </a:lnTo>
                    <a:lnTo>
                      <a:pt x="263" y="55"/>
                    </a:lnTo>
                    <a:lnTo>
                      <a:pt x="261" y="59"/>
                    </a:lnTo>
                    <a:lnTo>
                      <a:pt x="259" y="63"/>
                    </a:lnTo>
                    <a:lnTo>
                      <a:pt x="253" y="65"/>
                    </a:lnTo>
                    <a:lnTo>
                      <a:pt x="251" y="67"/>
                    </a:lnTo>
                    <a:lnTo>
                      <a:pt x="249" y="67"/>
                    </a:lnTo>
                    <a:lnTo>
                      <a:pt x="249" y="67"/>
                    </a:lnTo>
                    <a:close/>
                  </a:path>
                </a:pathLst>
              </a:custGeom>
              <a:solidFill>
                <a:schemeClr val="bg1"/>
              </a:solidFill>
              <a:ln>
                <a:noFill/>
              </a:ln>
            </p:spPr>
            <p:txBody>
              <a:bodyPr vert="horz" wrap="square" lIns="46670" tIns="46670" rIns="0" bIns="46670" numCol="1" anchor="t" anchorCtr="0" compatLnSpc="1">
                <a:prstTxWarp prst="textNoShape">
                  <a:avLst/>
                </a:prstTxWarp>
              </a:bodyPr>
              <a:lstStyle/>
              <a:p>
                <a:pPr defTabSz="952126">
                  <a:defRPr/>
                </a:pPr>
                <a:endParaRPr lang="en-US" sz="1333">
                  <a:solidFill>
                    <a:prstClr val="black"/>
                  </a:solidFill>
                </a:endParaRPr>
              </a:p>
            </p:txBody>
          </p:sp>
          <p:sp>
            <p:nvSpPr>
              <p:cNvPr id="12" name="Rounded Rectangle 21">
                <a:extLst>
                  <a:ext uri="{FF2B5EF4-FFF2-40B4-BE49-F238E27FC236}">
                    <a16:creationId xmlns:a16="http://schemas.microsoft.com/office/drawing/2014/main" id="{EF759A70-D854-49D6-B47E-9D728EAEB713}"/>
                  </a:ext>
                </a:extLst>
              </p:cNvPr>
              <p:cNvSpPr>
                <a:spLocks/>
              </p:cNvSpPr>
              <p:nvPr/>
            </p:nvSpPr>
            <p:spPr>
              <a:xfrm>
                <a:off x="5236532" y="6686824"/>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13" name="Rounded Rectangle 22">
                <a:extLst>
                  <a:ext uri="{FF2B5EF4-FFF2-40B4-BE49-F238E27FC236}">
                    <a16:creationId xmlns:a16="http://schemas.microsoft.com/office/drawing/2014/main" id="{DF4F036F-A7A7-490C-978F-E44E671FA6FC}"/>
                  </a:ext>
                </a:extLst>
              </p:cNvPr>
              <p:cNvSpPr>
                <a:spLocks/>
              </p:cNvSpPr>
              <p:nvPr/>
            </p:nvSpPr>
            <p:spPr>
              <a:xfrm>
                <a:off x="5946007" y="611256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grpSp>
            <p:nvGrpSpPr>
              <p:cNvPr id="14" name="Group 13">
                <a:extLst>
                  <a:ext uri="{FF2B5EF4-FFF2-40B4-BE49-F238E27FC236}">
                    <a16:creationId xmlns:a16="http://schemas.microsoft.com/office/drawing/2014/main" id="{1ABD6EBB-59C3-4C82-A548-005ECC3A975F}"/>
                  </a:ext>
                </a:extLst>
              </p:cNvPr>
              <p:cNvGrpSpPr/>
              <p:nvPr/>
            </p:nvGrpSpPr>
            <p:grpSpPr>
              <a:xfrm>
                <a:off x="6036098" y="6229818"/>
                <a:ext cx="545497" cy="343276"/>
                <a:chOff x="2769908" y="1409697"/>
                <a:chExt cx="1965320" cy="1055586"/>
              </a:xfrm>
              <a:solidFill>
                <a:schemeClr val="bg1"/>
              </a:solidFill>
            </p:grpSpPr>
            <p:sp>
              <p:nvSpPr>
                <p:cNvPr id="51" name="Round Same Side Corner Rectangle 11">
                  <a:extLst>
                    <a:ext uri="{FF2B5EF4-FFF2-40B4-BE49-F238E27FC236}">
                      <a16:creationId xmlns:a16="http://schemas.microsoft.com/office/drawing/2014/main" id="{F4EBC4B2-FD0E-4CD9-8FE3-CBF922ABA422}"/>
                    </a:ext>
                  </a:extLst>
                </p:cNvPr>
                <p:cNvSpPr/>
                <p:nvPr/>
              </p:nvSpPr>
              <p:spPr>
                <a:xfrm>
                  <a:off x="3138523" y="1744049"/>
                  <a:ext cx="998085" cy="721234"/>
                </a:xfrm>
                <a:custGeom>
                  <a:avLst/>
                  <a:gdLst/>
                  <a:ahLst/>
                  <a:cxnLst/>
                  <a:rect l="l" t="t" r="r" b="b"/>
                  <a:pathLst>
                    <a:path w="997825" h="721233">
                      <a:moveTo>
                        <a:pt x="386303" y="632863"/>
                      </a:moveTo>
                      <a:lnTo>
                        <a:pt x="361994" y="673949"/>
                      </a:lnTo>
                      <a:lnTo>
                        <a:pt x="635830" y="673949"/>
                      </a:lnTo>
                      <a:lnTo>
                        <a:pt x="611521" y="632863"/>
                      </a:lnTo>
                      <a:close/>
                      <a:moveTo>
                        <a:pt x="74549" y="554146"/>
                      </a:moveTo>
                      <a:lnTo>
                        <a:pt x="923276" y="554146"/>
                      </a:lnTo>
                      <a:lnTo>
                        <a:pt x="997825" y="680147"/>
                      </a:lnTo>
                      <a:lnTo>
                        <a:pt x="997380" y="680147"/>
                      </a:lnTo>
                      <a:lnTo>
                        <a:pt x="997380" y="721233"/>
                      </a:lnTo>
                      <a:lnTo>
                        <a:pt x="443" y="721233"/>
                      </a:lnTo>
                      <a:lnTo>
                        <a:pt x="443" y="680147"/>
                      </a:lnTo>
                      <a:lnTo>
                        <a:pt x="0" y="680147"/>
                      </a:lnTo>
                      <a:close/>
                      <a:moveTo>
                        <a:pt x="107888" y="28997"/>
                      </a:moveTo>
                      <a:lnTo>
                        <a:pt x="107888" y="517611"/>
                      </a:lnTo>
                      <a:lnTo>
                        <a:pt x="889938" y="517611"/>
                      </a:lnTo>
                      <a:lnTo>
                        <a:pt x="889938" y="28997"/>
                      </a:lnTo>
                      <a:close/>
                      <a:moveTo>
                        <a:pt x="102530" y="0"/>
                      </a:moveTo>
                      <a:lnTo>
                        <a:pt x="895294" y="0"/>
                      </a:lnTo>
                      <a:cubicBezTo>
                        <a:pt x="909799" y="0"/>
                        <a:pt x="921556" y="11760"/>
                        <a:pt x="921556" y="26269"/>
                      </a:cubicBezTo>
                      <a:lnTo>
                        <a:pt x="921556" y="541850"/>
                      </a:lnTo>
                      <a:lnTo>
                        <a:pt x="76268" y="541850"/>
                      </a:lnTo>
                      <a:lnTo>
                        <a:pt x="76268" y="26269"/>
                      </a:lnTo>
                      <a:cubicBezTo>
                        <a:pt x="76268" y="11760"/>
                        <a:pt x="88025" y="0"/>
                        <a:pt x="102530" y="0"/>
                      </a:cubicBezTo>
                      <a:close/>
                    </a:path>
                  </a:pathLst>
                </a:custGeom>
                <a:grpFill/>
                <a:ln w="25400" cap="flat" cmpd="sng" algn="ctr">
                  <a:noFill/>
                  <a:prstDash val="solid"/>
                </a:ln>
                <a:effectLst/>
              </p:spPr>
              <p:txBody>
                <a:bodyPr lIns="46670" rIns="0" rtlCol="0" anchor="ctr"/>
                <a:lstStyle/>
                <a:p>
                  <a:pPr defTabSz="933370">
                    <a:defRPr/>
                  </a:pPr>
                  <a:endParaRPr lang="en-US" sz="1333">
                    <a:solidFill>
                      <a:srgbClr val="008272"/>
                    </a:solidFill>
                  </a:endParaRPr>
                </a:p>
              </p:txBody>
            </p:sp>
            <p:sp>
              <p:nvSpPr>
                <p:cNvPr id="52" name="Rounded Rectangle 223">
                  <a:extLst>
                    <a:ext uri="{FF2B5EF4-FFF2-40B4-BE49-F238E27FC236}">
                      <a16:creationId xmlns:a16="http://schemas.microsoft.com/office/drawing/2014/main" id="{E73BEDCD-499F-408C-836D-2091E79A5F44}"/>
                    </a:ext>
                  </a:extLst>
                </p:cNvPr>
                <p:cNvSpPr/>
                <p:nvPr/>
              </p:nvSpPr>
              <p:spPr bwMode="auto">
                <a:xfrm>
                  <a:off x="2769908" y="1409697"/>
                  <a:ext cx="368615" cy="648352"/>
                </a:xfrm>
                <a:custGeom>
                  <a:avLst/>
                  <a:gdLst/>
                  <a:ahLst/>
                  <a:cxnLst/>
                  <a:rect l="l" t="t" r="r" b="b"/>
                  <a:pathLst>
                    <a:path w="3657600" h="6434945">
                      <a:moveTo>
                        <a:pt x="1828801" y="5761924"/>
                      </a:moveTo>
                      <a:cubicBezTo>
                        <a:pt x="1694209" y="5761924"/>
                        <a:pt x="1585101" y="5871032"/>
                        <a:pt x="1585101" y="6005624"/>
                      </a:cubicBezTo>
                      <a:cubicBezTo>
                        <a:pt x="1585101" y="6140216"/>
                        <a:pt x="1694209" y="6249324"/>
                        <a:pt x="1828801" y="6249324"/>
                      </a:cubicBezTo>
                      <a:cubicBezTo>
                        <a:pt x="1963393" y="6249324"/>
                        <a:pt x="2072501" y="6140216"/>
                        <a:pt x="2072501" y="6005624"/>
                      </a:cubicBezTo>
                      <a:cubicBezTo>
                        <a:pt x="2072501" y="5871032"/>
                        <a:pt x="1963393" y="5761924"/>
                        <a:pt x="1828801" y="5761924"/>
                      </a:cubicBezTo>
                      <a:close/>
                      <a:moveTo>
                        <a:pt x="367260" y="607233"/>
                      </a:moveTo>
                      <a:lnTo>
                        <a:pt x="367260" y="5543030"/>
                      </a:lnTo>
                      <a:lnTo>
                        <a:pt x="3290341" y="5543030"/>
                      </a:lnTo>
                      <a:lnTo>
                        <a:pt x="3290341" y="607233"/>
                      </a:lnTo>
                      <a:close/>
                      <a:moveTo>
                        <a:pt x="1097280" y="257182"/>
                      </a:moveTo>
                      <a:cubicBezTo>
                        <a:pt x="1072030" y="257182"/>
                        <a:pt x="1051560" y="277652"/>
                        <a:pt x="1051560" y="302902"/>
                      </a:cubicBezTo>
                      <a:cubicBezTo>
                        <a:pt x="1051560" y="328152"/>
                        <a:pt x="1072030" y="348622"/>
                        <a:pt x="1097280" y="348622"/>
                      </a:cubicBezTo>
                      <a:lnTo>
                        <a:pt x="2560320" y="348622"/>
                      </a:lnTo>
                      <a:cubicBezTo>
                        <a:pt x="2585570" y="348622"/>
                        <a:pt x="2606040" y="328152"/>
                        <a:pt x="2606040" y="302902"/>
                      </a:cubicBezTo>
                      <a:cubicBezTo>
                        <a:pt x="2606040" y="277652"/>
                        <a:pt x="2585570" y="257182"/>
                        <a:pt x="2560320" y="257182"/>
                      </a:cubicBezTo>
                      <a:close/>
                      <a:moveTo>
                        <a:pt x="609612" y="0"/>
                      </a:moveTo>
                      <a:lnTo>
                        <a:pt x="3047988" y="0"/>
                      </a:lnTo>
                      <a:cubicBezTo>
                        <a:pt x="3384667" y="0"/>
                        <a:pt x="3657600" y="272933"/>
                        <a:pt x="3657600" y="609612"/>
                      </a:cubicBezTo>
                      <a:lnTo>
                        <a:pt x="3657600" y="5825333"/>
                      </a:lnTo>
                      <a:cubicBezTo>
                        <a:pt x="3657600" y="6162012"/>
                        <a:pt x="3384667" y="6434945"/>
                        <a:pt x="3047988" y="6434945"/>
                      </a:cubicBezTo>
                      <a:lnTo>
                        <a:pt x="609612" y="6434945"/>
                      </a:lnTo>
                      <a:cubicBezTo>
                        <a:pt x="272933" y="6434945"/>
                        <a:pt x="0" y="6162012"/>
                        <a:pt x="0" y="5825333"/>
                      </a:cubicBezTo>
                      <a:lnTo>
                        <a:pt x="0" y="609612"/>
                      </a:lnTo>
                      <a:cubicBezTo>
                        <a:pt x="0" y="272933"/>
                        <a:pt x="272933" y="0"/>
                        <a:pt x="609612" y="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46670" tIns="46670" rIns="0" bIns="93336" numCol="1" spcCol="0" rtlCol="0" fromWordArt="0" anchor="b" anchorCtr="0" forceAA="0" compatLnSpc="1">
                  <a:prstTxWarp prst="textNoShape">
                    <a:avLst/>
                  </a:prstTxWarp>
                  <a:noAutofit/>
                </a:bodyPr>
                <a:lstStyle/>
                <a:p>
                  <a:pPr defTabSz="933064" fontAlgn="base">
                    <a:spcBef>
                      <a:spcPct val="0"/>
                    </a:spcBef>
                    <a:spcAft>
                      <a:spcPct val="0"/>
                    </a:spcAft>
                    <a:defRPr/>
                  </a:pPr>
                  <a:endParaRPr lang="en-US" sz="1333" spc="-49" dirty="0" err="1">
                    <a:gradFill>
                      <a:gsLst>
                        <a:gs pos="0">
                          <a:srgbClr val="FFFFFF"/>
                        </a:gs>
                        <a:gs pos="100000">
                          <a:srgbClr val="FFFFFF"/>
                        </a:gs>
                      </a:gsLst>
                      <a:lin ang="5400000" scaled="0"/>
                    </a:gradFill>
                    <a:ea typeface="Segoe UI" pitchFamily="34" charset="0"/>
                    <a:cs typeface="Segoe UI" pitchFamily="34" charset="0"/>
                  </a:endParaRPr>
                </a:p>
              </p:txBody>
            </p:sp>
            <p:sp>
              <p:nvSpPr>
                <p:cNvPr id="53" name="Rounded Rectangle 6">
                  <a:extLst>
                    <a:ext uri="{FF2B5EF4-FFF2-40B4-BE49-F238E27FC236}">
                      <a16:creationId xmlns:a16="http://schemas.microsoft.com/office/drawing/2014/main" id="{FC00070C-5B4C-4101-B9D5-5AE42A563CCE}"/>
                    </a:ext>
                  </a:extLst>
                </p:cNvPr>
                <p:cNvSpPr/>
                <p:nvPr/>
              </p:nvSpPr>
              <p:spPr bwMode="auto">
                <a:xfrm rot="16200000">
                  <a:off x="4229657" y="1440678"/>
                  <a:ext cx="404402" cy="606741"/>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grpFill/>
                <a:ln w="10795" cap="flat" cmpd="sng" algn="ctr">
                  <a:noFill/>
                  <a:prstDash val="solid"/>
                  <a:headEnd type="none" w="med" len="med"/>
                  <a:tailEnd type="none" w="med" len="med"/>
                </a:ln>
                <a:effectLst/>
              </p:spPr>
              <p:txBody>
                <a:bodyPr vert="horz" wrap="square" lIns="46670" tIns="46668" rIns="0" bIns="46668" numCol="1" rtlCol="0" anchor="ctr" anchorCtr="0" compatLnSpc="1">
                  <a:prstTxWarp prst="textNoShape">
                    <a:avLst/>
                  </a:prstTxWarp>
                </a:bodyPr>
                <a:lstStyle/>
                <a:p>
                  <a:pPr defTabSz="840029">
                    <a:defRPr/>
                  </a:pPr>
                  <a:endParaRPr lang="en-US" sz="1333" spc="-139" dirty="0">
                    <a:gradFill>
                      <a:gsLst>
                        <a:gs pos="0">
                          <a:srgbClr val="FFFFFF"/>
                        </a:gs>
                        <a:gs pos="100000">
                          <a:srgbClr val="FFFFFF"/>
                        </a:gs>
                      </a:gsLst>
                      <a:lin ang="5400000" scaled="0"/>
                    </a:gradFill>
                  </a:endParaRPr>
                </a:p>
              </p:txBody>
            </p:sp>
          </p:grpSp>
          <p:sp>
            <p:nvSpPr>
              <p:cNvPr id="15" name="Rounded Rectangle 24">
                <a:extLst>
                  <a:ext uri="{FF2B5EF4-FFF2-40B4-BE49-F238E27FC236}">
                    <a16:creationId xmlns:a16="http://schemas.microsoft.com/office/drawing/2014/main" id="{42F842CD-9A6D-481A-A682-F34BE67594CD}"/>
                  </a:ext>
                </a:extLst>
              </p:cNvPr>
              <p:cNvSpPr>
                <a:spLocks/>
              </p:cNvSpPr>
              <p:nvPr/>
            </p:nvSpPr>
            <p:spPr>
              <a:xfrm>
                <a:off x="5950999" y="6678817"/>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16" name="Rounded Rectangle 25">
                <a:extLst>
                  <a:ext uri="{FF2B5EF4-FFF2-40B4-BE49-F238E27FC236}">
                    <a16:creationId xmlns:a16="http://schemas.microsoft.com/office/drawing/2014/main" id="{4B200316-8BBD-4817-8B64-C114B73486CF}"/>
                  </a:ext>
                </a:extLst>
              </p:cNvPr>
              <p:cNvSpPr>
                <a:spLocks/>
              </p:cNvSpPr>
              <p:nvPr/>
            </p:nvSpPr>
            <p:spPr>
              <a:xfrm>
                <a:off x="6668494"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17" name="Rounded Rectangle 26">
                <a:extLst>
                  <a:ext uri="{FF2B5EF4-FFF2-40B4-BE49-F238E27FC236}">
                    <a16:creationId xmlns:a16="http://schemas.microsoft.com/office/drawing/2014/main" id="{2AD9C54C-99D3-41F8-86EC-D5935CAA5A7A}"/>
                  </a:ext>
                </a:extLst>
              </p:cNvPr>
              <p:cNvSpPr>
                <a:spLocks/>
              </p:cNvSpPr>
              <p:nvPr/>
            </p:nvSpPr>
            <p:spPr>
              <a:xfrm>
                <a:off x="6678628" y="6686824"/>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18" name="Rounded Rectangle 27">
                <a:extLst>
                  <a:ext uri="{FF2B5EF4-FFF2-40B4-BE49-F238E27FC236}">
                    <a16:creationId xmlns:a16="http://schemas.microsoft.com/office/drawing/2014/main" id="{90E83D50-41F0-4ED8-96EA-7E626E5ECFDC}"/>
                  </a:ext>
                </a:extLst>
              </p:cNvPr>
              <p:cNvSpPr>
                <a:spLocks/>
              </p:cNvSpPr>
              <p:nvPr/>
            </p:nvSpPr>
            <p:spPr>
              <a:xfrm>
                <a:off x="7393095" y="6678817"/>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19" name="Rounded Rectangle 28">
                <a:extLst>
                  <a:ext uri="{FF2B5EF4-FFF2-40B4-BE49-F238E27FC236}">
                    <a16:creationId xmlns:a16="http://schemas.microsoft.com/office/drawing/2014/main" id="{4F560733-689D-41C0-AEAA-3FB3B97CF173}"/>
                  </a:ext>
                </a:extLst>
              </p:cNvPr>
              <p:cNvSpPr>
                <a:spLocks/>
              </p:cNvSpPr>
              <p:nvPr/>
            </p:nvSpPr>
            <p:spPr>
              <a:xfrm>
                <a:off x="8103190"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0" name="Rounded Rectangle 29">
                <a:extLst>
                  <a:ext uri="{FF2B5EF4-FFF2-40B4-BE49-F238E27FC236}">
                    <a16:creationId xmlns:a16="http://schemas.microsoft.com/office/drawing/2014/main" id="{8B2692F3-DDE2-4A3F-BDCE-1A11B6DD6CE1}"/>
                  </a:ext>
                </a:extLst>
              </p:cNvPr>
              <p:cNvSpPr>
                <a:spLocks/>
              </p:cNvSpPr>
              <p:nvPr/>
            </p:nvSpPr>
            <p:spPr>
              <a:xfrm>
                <a:off x="8113324" y="6686824"/>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1" name="Rounded Rectangle 30">
                <a:extLst>
                  <a:ext uri="{FF2B5EF4-FFF2-40B4-BE49-F238E27FC236}">
                    <a16:creationId xmlns:a16="http://schemas.microsoft.com/office/drawing/2014/main" id="{5D66D2E5-C6FF-4914-BE3B-AD03A25FD4E2}"/>
                  </a:ext>
                </a:extLst>
              </p:cNvPr>
              <p:cNvSpPr>
                <a:spLocks/>
              </p:cNvSpPr>
              <p:nvPr/>
            </p:nvSpPr>
            <p:spPr>
              <a:xfrm>
                <a:off x="8822799" y="611256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2" name="Rounded Rectangle 31">
                <a:extLst>
                  <a:ext uri="{FF2B5EF4-FFF2-40B4-BE49-F238E27FC236}">
                    <a16:creationId xmlns:a16="http://schemas.microsoft.com/office/drawing/2014/main" id="{52525C80-2E18-4076-9C02-6C1A6D29B2F1}"/>
                  </a:ext>
                </a:extLst>
              </p:cNvPr>
              <p:cNvSpPr>
                <a:spLocks/>
              </p:cNvSpPr>
              <p:nvPr/>
            </p:nvSpPr>
            <p:spPr>
              <a:xfrm>
                <a:off x="8827791" y="6678817"/>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3" name="Rounded Rectangle 32">
                <a:extLst>
                  <a:ext uri="{FF2B5EF4-FFF2-40B4-BE49-F238E27FC236}">
                    <a16:creationId xmlns:a16="http://schemas.microsoft.com/office/drawing/2014/main" id="{EDDF2F97-7EA0-484B-94E9-7A9F79A41B3B}"/>
                  </a:ext>
                </a:extLst>
              </p:cNvPr>
              <p:cNvSpPr>
                <a:spLocks/>
              </p:cNvSpPr>
              <p:nvPr/>
            </p:nvSpPr>
            <p:spPr>
              <a:xfrm>
                <a:off x="7393095"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761701">
                  <a:defRPr/>
                </a:pPr>
                <a:r>
                  <a:rPr lang="en-US" sz="1500" dirty="0">
                    <a:noFill/>
                    <a:cs typeface="Arial"/>
                  </a:rPr>
                  <a:t>1</a:t>
                </a:r>
              </a:p>
            </p:txBody>
          </p:sp>
          <p:sp>
            <p:nvSpPr>
              <p:cNvPr id="24" name="Rounded Rectangle 18">
                <a:extLst>
                  <a:ext uri="{FF2B5EF4-FFF2-40B4-BE49-F238E27FC236}">
                    <a16:creationId xmlns:a16="http://schemas.microsoft.com/office/drawing/2014/main" id="{5A3F0E74-B80B-4E28-8CE3-01F30E8825D1}"/>
                  </a:ext>
                </a:extLst>
              </p:cNvPr>
              <p:cNvSpPr/>
              <p:nvPr/>
            </p:nvSpPr>
            <p:spPr bwMode="auto">
              <a:xfrm>
                <a:off x="6824336" y="6218846"/>
                <a:ext cx="356797" cy="370918"/>
              </a:xfrm>
              <a:custGeom>
                <a:avLst/>
                <a:gdLst/>
                <a:ahLst/>
                <a:cxnLst/>
                <a:rect l="l" t="t" r="r" b="b"/>
                <a:pathLst>
                  <a:path w="759909" h="783113">
                    <a:moveTo>
                      <a:pt x="428313" y="198314"/>
                    </a:moveTo>
                    <a:cubicBezTo>
                      <a:pt x="508468" y="198313"/>
                      <a:pt x="573445" y="263292"/>
                      <a:pt x="573446" y="343446"/>
                    </a:cubicBezTo>
                    <a:cubicBezTo>
                      <a:pt x="573445" y="423600"/>
                      <a:pt x="508468" y="488578"/>
                      <a:pt x="428313" y="488578"/>
                    </a:cubicBezTo>
                    <a:cubicBezTo>
                      <a:pt x="348160" y="488577"/>
                      <a:pt x="283181" y="423600"/>
                      <a:pt x="283181" y="343446"/>
                    </a:cubicBezTo>
                    <a:cubicBezTo>
                      <a:pt x="283182" y="263291"/>
                      <a:pt x="348159" y="198314"/>
                      <a:pt x="428313" y="198314"/>
                    </a:cubicBezTo>
                    <a:close/>
                    <a:moveTo>
                      <a:pt x="428313" y="131753"/>
                    </a:moveTo>
                    <a:cubicBezTo>
                      <a:pt x="311398" y="131753"/>
                      <a:pt x="216620" y="226531"/>
                      <a:pt x="216620" y="343446"/>
                    </a:cubicBezTo>
                    <a:cubicBezTo>
                      <a:pt x="216620" y="384187"/>
                      <a:pt x="228129" y="422239"/>
                      <a:pt x="251266" y="452558"/>
                    </a:cubicBezTo>
                    <a:lnTo>
                      <a:pt x="128069" y="575549"/>
                    </a:lnTo>
                    <a:cubicBezTo>
                      <a:pt x="109922" y="593667"/>
                      <a:pt x="109898" y="623064"/>
                      <a:pt x="128015" y="641211"/>
                    </a:cubicBezTo>
                    <a:cubicBezTo>
                      <a:pt x="146132" y="659359"/>
                      <a:pt x="175529" y="659383"/>
                      <a:pt x="193677" y="641266"/>
                    </a:cubicBezTo>
                    <a:lnTo>
                      <a:pt x="316485" y="518662"/>
                    </a:lnTo>
                    <a:cubicBezTo>
                      <a:pt x="347293" y="542946"/>
                      <a:pt x="386379" y="555139"/>
                      <a:pt x="428313" y="555138"/>
                    </a:cubicBezTo>
                    <a:cubicBezTo>
                      <a:pt x="545229" y="555139"/>
                      <a:pt x="640006" y="460361"/>
                      <a:pt x="640007" y="343445"/>
                    </a:cubicBezTo>
                    <a:cubicBezTo>
                      <a:pt x="640006" y="226531"/>
                      <a:pt x="545229" y="131753"/>
                      <a:pt x="428313" y="131753"/>
                    </a:cubicBezTo>
                    <a:close/>
                    <a:moveTo>
                      <a:pt x="126654" y="0"/>
                    </a:moveTo>
                    <a:lnTo>
                      <a:pt x="633255" y="0"/>
                    </a:lnTo>
                    <a:cubicBezTo>
                      <a:pt x="703204" y="0"/>
                      <a:pt x="759909" y="56705"/>
                      <a:pt x="759909" y="126654"/>
                    </a:cubicBezTo>
                    <a:lnTo>
                      <a:pt x="759909" y="656459"/>
                    </a:lnTo>
                    <a:cubicBezTo>
                      <a:pt x="759909" y="726408"/>
                      <a:pt x="703204" y="783113"/>
                      <a:pt x="633255" y="783113"/>
                    </a:cubicBezTo>
                    <a:lnTo>
                      <a:pt x="126654" y="783113"/>
                    </a:lnTo>
                    <a:cubicBezTo>
                      <a:pt x="56705" y="783113"/>
                      <a:pt x="0" y="726408"/>
                      <a:pt x="0" y="656459"/>
                    </a:cubicBezTo>
                    <a:lnTo>
                      <a:pt x="0" y="126654"/>
                    </a:lnTo>
                    <a:cubicBezTo>
                      <a:pt x="0" y="56705"/>
                      <a:pt x="56705" y="0"/>
                      <a:pt x="126654" y="0"/>
                    </a:cubicBez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46670" tIns="46670" rIns="0" bIns="93336" numCol="1" spcCol="0" rtlCol="0" fromWordArt="0" anchor="b" anchorCtr="0" forceAA="0" compatLnSpc="1">
                <a:prstTxWarp prst="textNoShape">
                  <a:avLst/>
                </a:prstTxWarp>
                <a:noAutofit/>
              </a:bodyPr>
              <a:lstStyle/>
              <a:p>
                <a:pPr defTabSz="933064" fontAlgn="base">
                  <a:spcBef>
                    <a:spcPct val="0"/>
                  </a:spcBef>
                  <a:spcAft>
                    <a:spcPct val="0"/>
                  </a:spcAft>
                  <a:defRPr/>
                </a:pPr>
                <a:endParaRPr lang="en-US" sz="1333" spc="-49" dirty="0" err="1">
                  <a:gradFill>
                    <a:gsLst>
                      <a:gs pos="0">
                        <a:srgbClr val="FFFFFF"/>
                      </a:gs>
                      <a:gs pos="100000">
                        <a:srgbClr val="FFFFFF"/>
                      </a:gs>
                    </a:gsLst>
                    <a:lin ang="5400000" scaled="0"/>
                  </a:gradFill>
                  <a:ea typeface="Segoe UI" pitchFamily="34" charset="0"/>
                  <a:cs typeface="Segoe UI" pitchFamily="34" charset="0"/>
                </a:endParaRPr>
              </a:p>
            </p:txBody>
          </p:sp>
          <p:sp>
            <p:nvSpPr>
              <p:cNvPr id="25" name="Freeform 34">
                <a:extLst>
                  <a:ext uri="{FF2B5EF4-FFF2-40B4-BE49-F238E27FC236}">
                    <a16:creationId xmlns:a16="http://schemas.microsoft.com/office/drawing/2014/main" id="{471B8116-2167-45B9-A8D7-1701F2AD4A8D}"/>
                  </a:ext>
                </a:extLst>
              </p:cNvPr>
              <p:cNvSpPr>
                <a:spLocks noChangeAspect="1"/>
              </p:cNvSpPr>
              <p:nvPr/>
            </p:nvSpPr>
            <p:spPr bwMode="auto">
              <a:xfrm>
                <a:off x="7570831" y="6214728"/>
                <a:ext cx="320040" cy="315230"/>
              </a:xfrm>
              <a:custGeom>
                <a:avLst/>
                <a:gdLst>
                  <a:gd name="connsiteX0" fmla="*/ 938222 w 2721566"/>
                  <a:gd name="connsiteY0" fmla="*/ 1618192 h 2743150"/>
                  <a:gd name="connsiteX1" fmla="*/ 920717 w 2721566"/>
                  <a:gd name="connsiteY1" fmla="*/ 1627693 h 2743150"/>
                  <a:gd name="connsiteX2" fmla="*/ 857026 w 2721566"/>
                  <a:gd name="connsiteY2" fmla="*/ 1647464 h 2743150"/>
                  <a:gd name="connsiteX3" fmla="*/ 847920 w 2721566"/>
                  <a:gd name="connsiteY3" fmla="*/ 1648382 h 2743150"/>
                  <a:gd name="connsiteX4" fmla="*/ 837756 w 2721566"/>
                  <a:gd name="connsiteY4" fmla="*/ 1715659 h 2743150"/>
                  <a:gd name="connsiteX5" fmla="*/ 832560 w 2721566"/>
                  <a:gd name="connsiteY5" fmla="*/ 1819620 h 2743150"/>
                  <a:gd name="connsiteX6" fmla="*/ 1127348 w 2721566"/>
                  <a:gd name="connsiteY6" fmla="*/ 2538605 h 2743150"/>
                  <a:gd name="connsiteX7" fmla="*/ 1128948 w 2721566"/>
                  <a:gd name="connsiteY7" fmla="*/ 2540074 h 2743150"/>
                  <a:gd name="connsiteX8" fmla="*/ 1240036 w 2721566"/>
                  <a:gd name="connsiteY8" fmla="*/ 2557183 h 2743150"/>
                  <a:gd name="connsiteX9" fmla="*/ 1360783 w 2721566"/>
                  <a:gd name="connsiteY9" fmla="*/ 2563336 h 2743150"/>
                  <a:gd name="connsiteX10" fmla="*/ 2448946 w 2721566"/>
                  <a:gd name="connsiteY10" fmla="*/ 1835462 h 2743150"/>
                  <a:gd name="connsiteX11" fmla="*/ 2454283 w 2721566"/>
                  <a:gd name="connsiteY11" fmla="*/ 1820747 h 2743150"/>
                  <a:gd name="connsiteX12" fmla="*/ 2454163 w 2721566"/>
                  <a:gd name="connsiteY12" fmla="*/ 1820820 h 2743150"/>
                  <a:gd name="connsiteX13" fmla="*/ 2315755 w 2721566"/>
                  <a:gd name="connsiteY13" fmla="*/ 1885930 h 2743150"/>
                  <a:gd name="connsiteX14" fmla="*/ 2314668 w 2721566"/>
                  <a:gd name="connsiteY14" fmla="*/ 1896707 h 2743150"/>
                  <a:gd name="connsiteX15" fmla="*/ 2121262 w 2721566"/>
                  <a:gd name="connsiteY15" fmla="*/ 2054337 h 2743150"/>
                  <a:gd name="connsiteX16" fmla="*/ 1981667 w 2721566"/>
                  <a:gd name="connsiteY16" fmla="*/ 1996515 h 2743150"/>
                  <a:gd name="connsiteX17" fmla="*/ 1964402 w 2721566"/>
                  <a:gd name="connsiteY17" fmla="*/ 1970907 h 2743150"/>
                  <a:gd name="connsiteX18" fmla="*/ 1833472 w 2721566"/>
                  <a:gd name="connsiteY18" fmla="*/ 1979231 h 2743150"/>
                  <a:gd name="connsiteX19" fmla="*/ 1005171 w 2721566"/>
                  <a:gd name="connsiteY19" fmla="*/ 1679521 h 2743150"/>
                  <a:gd name="connsiteX20" fmla="*/ 1275943 w 2721566"/>
                  <a:gd name="connsiteY20" fmla="*/ 976747 h 2743150"/>
                  <a:gd name="connsiteX21" fmla="*/ 1198822 w 2721566"/>
                  <a:gd name="connsiteY21" fmla="*/ 1035009 h 2743150"/>
                  <a:gd name="connsiteX22" fmla="*/ 1083955 w 2721566"/>
                  <a:gd name="connsiteY22" fmla="*/ 1151055 h 2743150"/>
                  <a:gd name="connsiteX23" fmla="*/ 1101284 w 2721566"/>
                  <a:gd name="connsiteY23" fmla="*/ 1182982 h 2743150"/>
                  <a:gd name="connsiteX24" fmla="*/ 1127948 w 2721566"/>
                  <a:gd name="connsiteY24" fmla="*/ 1315054 h 2743150"/>
                  <a:gd name="connsiteX25" fmla="*/ 1070000 w 2721566"/>
                  <a:gd name="connsiteY25" fmla="*/ 1504762 h 2743150"/>
                  <a:gd name="connsiteX26" fmla="*/ 1069531 w 2721566"/>
                  <a:gd name="connsiteY26" fmla="*/ 1505330 h 2743150"/>
                  <a:gd name="connsiteX27" fmla="*/ 1135763 w 2721566"/>
                  <a:gd name="connsiteY27" fmla="*/ 1563925 h 2743150"/>
                  <a:gd name="connsiteX28" fmla="*/ 1833472 w 2721566"/>
                  <a:gd name="connsiteY28" fmla="*/ 1807163 h 2743150"/>
                  <a:gd name="connsiteX29" fmla="*/ 1933016 w 2721566"/>
                  <a:gd name="connsiteY29" fmla="*/ 1800511 h 2743150"/>
                  <a:gd name="connsiteX30" fmla="*/ 1939359 w 2721566"/>
                  <a:gd name="connsiteY30" fmla="*/ 1780077 h 2743150"/>
                  <a:gd name="connsiteX31" fmla="*/ 2121262 w 2721566"/>
                  <a:gd name="connsiteY31" fmla="*/ 1659503 h 2743150"/>
                  <a:gd name="connsiteX32" fmla="*/ 2260857 w 2721566"/>
                  <a:gd name="connsiteY32" fmla="*/ 1717325 h 2743150"/>
                  <a:gd name="connsiteX33" fmla="*/ 2263606 w 2721566"/>
                  <a:gd name="connsiteY33" fmla="*/ 1721402 h 2743150"/>
                  <a:gd name="connsiteX34" fmla="*/ 2267011 w 2721566"/>
                  <a:gd name="connsiteY34" fmla="*/ 1720229 h 2743150"/>
                  <a:gd name="connsiteX35" fmla="*/ 2395987 w 2721566"/>
                  <a:gd name="connsiteY35" fmla="*/ 1656069 h 2743150"/>
                  <a:gd name="connsiteX36" fmla="*/ 2524667 w 2721566"/>
                  <a:gd name="connsiteY36" fmla="*/ 1566083 h 2743150"/>
                  <a:gd name="connsiteX37" fmla="*/ 2528847 w 2721566"/>
                  <a:gd name="connsiteY37" fmla="*/ 1538444 h 2743150"/>
                  <a:gd name="connsiteX38" fmla="*/ 2391754 w 2721566"/>
                  <a:gd name="connsiteY38" fmla="*/ 1531467 h 2743150"/>
                  <a:gd name="connsiteX39" fmla="*/ 2095342 w 2721566"/>
                  <a:gd name="connsiteY39" fmla="*/ 1475341 h 2743150"/>
                  <a:gd name="connsiteX40" fmla="*/ 1956122 w 2721566"/>
                  <a:gd name="connsiteY40" fmla="*/ 1430037 h 2743150"/>
                  <a:gd name="connsiteX41" fmla="*/ 1947455 w 2721566"/>
                  <a:gd name="connsiteY41" fmla="*/ 1435880 h 2743150"/>
                  <a:gd name="connsiteX42" fmla="*/ 1867644 w 2721566"/>
                  <a:gd name="connsiteY42" fmla="*/ 1451993 h 2743150"/>
                  <a:gd name="connsiteX43" fmla="*/ 1678717 w 2721566"/>
                  <a:gd name="connsiteY43" fmla="*/ 1326764 h 2743150"/>
                  <a:gd name="connsiteX44" fmla="*/ 1667734 w 2721566"/>
                  <a:gd name="connsiteY44" fmla="*/ 1291381 h 2743150"/>
                  <a:gd name="connsiteX45" fmla="*/ 1564981 w 2721566"/>
                  <a:gd name="connsiteY45" fmla="*/ 1226519 h 2743150"/>
                  <a:gd name="connsiteX46" fmla="*/ 1339681 w 2721566"/>
                  <a:gd name="connsiteY46" fmla="*/ 1042541 h 2743150"/>
                  <a:gd name="connsiteX47" fmla="*/ 1839031 w 2721566"/>
                  <a:gd name="connsiteY47" fmla="*/ 802822 h 2743150"/>
                  <a:gd name="connsiteX48" fmla="*/ 1539738 w 2721566"/>
                  <a:gd name="connsiteY48" fmla="*/ 848536 h 2743150"/>
                  <a:gd name="connsiteX49" fmla="*/ 1497492 w 2721566"/>
                  <a:gd name="connsiteY49" fmla="*/ 864156 h 2743150"/>
                  <a:gd name="connsiteX50" fmla="*/ 1530174 w 2721566"/>
                  <a:gd name="connsiteY50" fmla="*/ 896941 h 2743150"/>
                  <a:gd name="connsiteX51" fmla="*/ 1723667 w 2721566"/>
                  <a:gd name="connsiteY51" fmla="*/ 1048242 h 2743150"/>
                  <a:gd name="connsiteX52" fmla="*/ 1765091 w 2721566"/>
                  <a:gd name="connsiteY52" fmla="*/ 1073360 h 2743150"/>
                  <a:gd name="connsiteX53" fmla="*/ 1787834 w 2721566"/>
                  <a:gd name="connsiteY53" fmla="*/ 1058026 h 2743150"/>
                  <a:gd name="connsiteX54" fmla="*/ 1867644 w 2721566"/>
                  <a:gd name="connsiteY54" fmla="*/ 1041913 h 2743150"/>
                  <a:gd name="connsiteX55" fmla="*/ 2068519 w 2721566"/>
                  <a:gd name="connsiteY55" fmla="*/ 1205631 h 2743150"/>
                  <a:gd name="connsiteX56" fmla="*/ 2069865 w 2721566"/>
                  <a:gd name="connsiteY56" fmla="*/ 1218984 h 2743150"/>
                  <a:gd name="connsiteX57" fmla="*/ 2174899 w 2721566"/>
                  <a:gd name="connsiteY57" fmla="*/ 1251806 h 2743150"/>
                  <a:gd name="connsiteX58" fmla="*/ 2425742 w 2721566"/>
                  <a:gd name="connsiteY58" fmla="*/ 1297108 h 2743150"/>
                  <a:gd name="connsiteX59" fmla="*/ 2538295 w 2721566"/>
                  <a:gd name="connsiteY59" fmla="*/ 1302486 h 2743150"/>
                  <a:gd name="connsiteX60" fmla="*/ 2535655 w 2721566"/>
                  <a:gd name="connsiteY60" fmla="*/ 1249725 h 2743150"/>
                  <a:gd name="connsiteX61" fmla="*/ 2517759 w 2721566"/>
                  <a:gd name="connsiteY61" fmla="*/ 1131394 h 2743150"/>
                  <a:gd name="connsiteX62" fmla="*/ 2497854 w 2721566"/>
                  <a:gd name="connsiteY62" fmla="*/ 1053274 h 2743150"/>
                  <a:gd name="connsiteX63" fmla="*/ 2371258 w 2721566"/>
                  <a:gd name="connsiteY63" fmla="*/ 956458 h 2743150"/>
                  <a:gd name="connsiteX64" fmla="*/ 1839031 w 2721566"/>
                  <a:gd name="connsiteY64" fmla="*/ 802822 h 2743150"/>
                  <a:gd name="connsiteX65" fmla="*/ 540853 w 2721566"/>
                  <a:gd name="connsiteY65" fmla="*/ 514986 h 2743150"/>
                  <a:gd name="connsiteX66" fmla="*/ 525712 w 2721566"/>
                  <a:gd name="connsiteY66" fmla="*/ 528873 h 2743150"/>
                  <a:gd name="connsiteX67" fmla="*/ 179814 w 2721566"/>
                  <a:gd name="connsiteY67" fmla="*/ 1371575 h 2743150"/>
                  <a:gd name="connsiteX68" fmla="*/ 609577 w 2721566"/>
                  <a:gd name="connsiteY68" fmla="*/ 2291196 h 2743150"/>
                  <a:gd name="connsiteX69" fmla="*/ 629751 w 2721566"/>
                  <a:gd name="connsiteY69" fmla="*/ 2306419 h 2743150"/>
                  <a:gd name="connsiteX70" fmla="*/ 627186 w 2721566"/>
                  <a:gd name="connsiteY70" fmla="*/ 2300879 h 2743150"/>
                  <a:gd name="connsiteX71" fmla="*/ 536863 w 2721566"/>
                  <a:gd name="connsiteY71" fmla="*/ 1819620 h 2743150"/>
                  <a:gd name="connsiteX72" fmla="*/ 543586 w 2721566"/>
                  <a:gd name="connsiteY72" fmla="*/ 1685426 h 2743150"/>
                  <a:gd name="connsiteX73" fmla="*/ 561714 w 2721566"/>
                  <a:gd name="connsiteY73" fmla="*/ 1565698 h 2743150"/>
                  <a:gd name="connsiteX74" fmla="*/ 548721 w 2721566"/>
                  <a:gd name="connsiteY74" fmla="*/ 1554978 h 2743150"/>
                  <a:gd name="connsiteX75" fmla="*/ 449342 w 2721566"/>
                  <a:gd name="connsiteY75" fmla="*/ 1315054 h 2743150"/>
                  <a:gd name="connsiteX76" fmla="*/ 548721 w 2721566"/>
                  <a:gd name="connsiteY76" fmla="*/ 1075131 h 2743150"/>
                  <a:gd name="connsiteX77" fmla="*/ 586510 w 2721566"/>
                  <a:gd name="connsiteY77" fmla="*/ 1043953 h 2743150"/>
                  <a:gd name="connsiteX78" fmla="*/ 557759 w 2721566"/>
                  <a:gd name="connsiteY78" fmla="*/ 931249 h 2743150"/>
                  <a:gd name="connsiteX79" fmla="*/ 531303 w 2721566"/>
                  <a:gd name="connsiteY79" fmla="*/ 666735 h 2743150"/>
                  <a:gd name="connsiteX80" fmla="*/ 535100 w 2721566"/>
                  <a:gd name="connsiteY80" fmla="*/ 565752 h 2743150"/>
                  <a:gd name="connsiteX81" fmla="*/ 870476 w 2721566"/>
                  <a:gd name="connsiteY81" fmla="*/ 288355 h 2743150"/>
                  <a:gd name="connsiteX82" fmla="*/ 797863 w 2721566"/>
                  <a:gd name="connsiteY82" fmla="*/ 323653 h 2743150"/>
                  <a:gd name="connsiteX83" fmla="*/ 747285 w 2721566"/>
                  <a:gd name="connsiteY83" fmla="*/ 354661 h 2743150"/>
                  <a:gd name="connsiteX84" fmla="*/ 726331 w 2721566"/>
                  <a:gd name="connsiteY84" fmla="*/ 436900 h 2743150"/>
                  <a:gd name="connsiteX85" fmla="*/ 703371 w 2721566"/>
                  <a:gd name="connsiteY85" fmla="*/ 666735 h 2743150"/>
                  <a:gd name="connsiteX86" fmla="*/ 716392 w 2721566"/>
                  <a:gd name="connsiteY86" fmla="*/ 840411 h 2743150"/>
                  <a:gd name="connsiteX87" fmla="*/ 748231 w 2721566"/>
                  <a:gd name="connsiteY87" fmla="*/ 979825 h 2743150"/>
                  <a:gd name="connsiteX88" fmla="*/ 788645 w 2721566"/>
                  <a:gd name="connsiteY88" fmla="*/ 975751 h 2743150"/>
                  <a:gd name="connsiteX89" fmla="*/ 837858 w 2721566"/>
                  <a:gd name="connsiteY89" fmla="*/ 980712 h 2743150"/>
                  <a:gd name="connsiteX90" fmla="*/ 918259 w 2721566"/>
                  <a:gd name="connsiteY90" fmla="*/ 891546 h 2743150"/>
                  <a:gd name="connsiteX91" fmla="*/ 1010731 w 2721566"/>
                  <a:gd name="connsiteY91" fmla="*/ 806835 h 2743150"/>
                  <a:gd name="connsiteX92" fmla="*/ 1091088 w 2721566"/>
                  <a:gd name="connsiteY92" fmla="*/ 746269 h 2743150"/>
                  <a:gd name="connsiteX93" fmla="*/ 1090355 w 2721566"/>
                  <a:gd name="connsiteY93" fmla="*/ 745257 h 2743150"/>
                  <a:gd name="connsiteX94" fmla="*/ 908795 w 2721566"/>
                  <a:gd name="connsiteY94" fmla="*/ 398035 h 2743150"/>
                  <a:gd name="connsiteX95" fmla="*/ 1360783 w 2721566"/>
                  <a:gd name="connsiteY95" fmla="*/ 179814 h 2743150"/>
                  <a:gd name="connsiteX96" fmla="*/ 1122777 w 2721566"/>
                  <a:gd name="connsiteY96" fmla="*/ 204027 h 2743150"/>
                  <a:gd name="connsiteX97" fmla="*/ 1095649 w 2721566"/>
                  <a:gd name="connsiteY97" fmla="*/ 211066 h 2743150"/>
                  <a:gd name="connsiteX98" fmla="*/ 1107447 w 2721566"/>
                  <a:gd name="connsiteY98" fmla="*/ 252895 h 2743150"/>
                  <a:gd name="connsiteX99" fmla="*/ 1260905 w 2721566"/>
                  <a:gd name="connsiteY99" fmla="*/ 573486 h 2743150"/>
                  <a:gd name="connsiteX100" fmla="*/ 1297851 w 2721566"/>
                  <a:gd name="connsiteY100" fmla="*/ 626931 h 2743150"/>
                  <a:gd name="connsiteX101" fmla="*/ 1332168 w 2721566"/>
                  <a:gd name="connsiteY101" fmla="*/ 610267 h 2743150"/>
                  <a:gd name="connsiteX102" fmla="*/ 1839031 w 2721566"/>
                  <a:gd name="connsiteY102" fmla="*/ 507125 h 2743150"/>
                  <a:gd name="connsiteX103" fmla="*/ 2203231 w 2721566"/>
                  <a:gd name="connsiteY103" fmla="*/ 559150 h 2743150"/>
                  <a:gd name="connsiteX104" fmla="*/ 2233085 w 2721566"/>
                  <a:gd name="connsiteY104" fmla="*/ 570212 h 2743150"/>
                  <a:gd name="connsiteX105" fmla="*/ 2195854 w 2721566"/>
                  <a:gd name="connsiteY105" fmla="*/ 528873 h 2743150"/>
                  <a:gd name="connsiteX106" fmla="*/ 1360783 w 2721566"/>
                  <a:gd name="connsiteY106" fmla="*/ 179814 h 2743150"/>
                  <a:gd name="connsiteX107" fmla="*/ 1360783 w 2721566"/>
                  <a:gd name="connsiteY107" fmla="*/ 0 h 2743150"/>
                  <a:gd name="connsiteX108" fmla="*/ 2721566 w 2721566"/>
                  <a:gd name="connsiteY108" fmla="*/ 1371575 h 2743150"/>
                  <a:gd name="connsiteX109" fmla="*/ 1360783 w 2721566"/>
                  <a:gd name="connsiteY109" fmla="*/ 2743150 h 2743150"/>
                  <a:gd name="connsiteX110" fmla="*/ 0 w 2721566"/>
                  <a:gd name="connsiteY110" fmla="*/ 1371575 h 2743150"/>
                  <a:gd name="connsiteX111" fmla="*/ 599956 w 2721566"/>
                  <a:gd name="connsiteY111" fmla="*/ 234244 h 2743150"/>
                  <a:gd name="connsiteX112" fmla="*/ 605849 w 2721566"/>
                  <a:gd name="connsiteY112" fmla="*/ 230636 h 2743150"/>
                  <a:gd name="connsiteX113" fmla="*/ 664406 w 2721566"/>
                  <a:gd name="connsiteY113" fmla="*/ 194779 h 2743150"/>
                  <a:gd name="connsiteX114" fmla="*/ 712153 w 2721566"/>
                  <a:gd name="connsiteY114" fmla="*/ 165541 h 2743150"/>
                  <a:gd name="connsiteX115" fmla="*/ 1360783 w 2721566"/>
                  <a:gd name="connsiteY115" fmla="*/ 0 h 27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721566" h="2743150">
                    <a:moveTo>
                      <a:pt x="938222" y="1618192"/>
                    </a:moveTo>
                    <a:lnTo>
                      <a:pt x="920717" y="1627693"/>
                    </a:lnTo>
                    <a:cubicBezTo>
                      <a:pt x="900420" y="1636278"/>
                      <a:pt x="879114" y="1642944"/>
                      <a:pt x="857026" y="1647464"/>
                    </a:cubicBezTo>
                    <a:lnTo>
                      <a:pt x="847920" y="1648382"/>
                    </a:lnTo>
                    <a:lnTo>
                      <a:pt x="837756" y="1715659"/>
                    </a:lnTo>
                    <a:cubicBezTo>
                      <a:pt x="834320" y="1749840"/>
                      <a:pt x="832560" y="1784523"/>
                      <a:pt x="832560" y="1819620"/>
                    </a:cubicBezTo>
                    <a:cubicBezTo>
                      <a:pt x="832560" y="2100401"/>
                      <a:pt x="945213" y="2354601"/>
                      <a:pt x="1127348" y="2538605"/>
                    </a:cubicBezTo>
                    <a:lnTo>
                      <a:pt x="1128948" y="2540074"/>
                    </a:lnTo>
                    <a:lnTo>
                      <a:pt x="1240036" y="2557183"/>
                    </a:lnTo>
                    <a:cubicBezTo>
                      <a:pt x="1279737" y="2561252"/>
                      <a:pt x="1320019" y="2563336"/>
                      <a:pt x="1360783" y="2563336"/>
                    </a:cubicBezTo>
                    <a:cubicBezTo>
                      <a:pt x="1849956" y="2563336"/>
                      <a:pt x="2269665" y="2263203"/>
                      <a:pt x="2448946" y="1835462"/>
                    </a:cubicBezTo>
                    <a:lnTo>
                      <a:pt x="2454283" y="1820747"/>
                    </a:lnTo>
                    <a:lnTo>
                      <a:pt x="2454163" y="1820820"/>
                    </a:lnTo>
                    <a:lnTo>
                      <a:pt x="2315755" y="1885930"/>
                    </a:lnTo>
                    <a:lnTo>
                      <a:pt x="2314668" y="1896707"/>
                    </a:lnTo>
                    <a:cubicBezTo>
                      <a:pt x="2296260" y="1986666"/>
                      <a:pt x="2216663" y="2054337"/>
                      <a:pt x="2121262" y="2054337"/>
                    </a:cubicBezTo>
                    <a:cubicBezTo>
                      <a:pt x="2066747" y="2054337"/>
                      <a:pt x="2017393" y="2032241"/>
                      <a:pt x="1981667" y="1996515"/>
                    </a:cubicBezTo>
                    <a:lnTo>
                      <a:pt x="1964402" y="1970907"/>
                    </a:lnTo>
                    <a:lnTo>
                      <a:pt x="1833472" y="1979231"/>
                    </a:lnTo>
                    <a:cubicBezTo>
                      <a:pt x="1518836" y="1979231"/>
                      <a:pt x="1230263" y="1866756"/>
                      <a:pt x="1005171" y="1679521"/>
                    </a:cubicBezTo>
                    <a:close/>
                    <a:moveTo>
                      <a:pt x="1275943" y="976747"/>
                    </a:moveTo>
                    <a:lnTo>
                      <a:pt x="1198822" y="1035009"/>
                    </a:lnTo>
                    <a:lnTo>
                      <a:pt x="1083955" y="1151055"/>
                    </a:lnTo>
                    <a:lnTo>
                      <a:pt x="1101284" y="1182982"/>
                    </a:lnTo>
                    <a:cubicBezTo>
                      <a:pt x="1118453" y="1223576"/>
                      <a:pt x="1127948" y="1268206"/>
                      <a:pt x="1127948" y="1315054"/>
                    </a:cubicBezTo>
                    <a:cubicBezTo>
                      <a:pt x="1127948" y="1385326"/>
                      <a:pt x="1106585" y="1450609"/>
                      <a:pt x="1070000" y="1504762"/>
                    </a:cubicBezTo>
                    <a:lnTo>
                      <a:pt x="1069531" y="1505330"/>
                    </a:lnTo>
                    <a:lnTo>
                      <a:pt x="1135763" y="1563925"/>
                    </a:lnTo>
                    <a:cubicBezTo>
                      <a:pt x="1327889" y="1716289"/>
                      <a:pt x="1570164" y="1807163"/>
                      <a:pt x="1833472" y="1807163"/>
                    </a:cubicBezTo>
                    <a:lnTo>
                      <a:pt x="1933016" y="1800511"/>
                    </a:lnTo>
                    <a:lnTo>
                      <a:pt x="1939359" y="1780077"/>
                    </a:lnTo>
                    <a:cubicBezTo>
                      <a:pt x="1969329" y="1709221"/>
                      <a:pt x="2039490" y="1659503"/>
                      <a:pt x="2121262" y="1659503"/>
                    </a:cubicBezTo>
                    <a:cubicBezTo>
                      <a:pt x="2175777" y="1659503"/>
                      <a:pt x="2225132" y="1681600"/>
                      <a:pt x="2260857" y="1717325"/>
                    </a:cubicBezTo>
                    <a:lnTo>
                      <a:pt x="2263606" y="1721402"/>
                    </a:lnTo>
                    <a:lnTo>
                      <a:pt x="2267011" y="1720229"/>
                    </a:lnTo>
                    <a:cubicBezTo>
                      <a:pt x="2311512" y="1701558"/>
                      <a:pt x="2354575" y="1680099"/>
                      <a:pt x="2395987" y="1656069"/>
                    </a:cubicBezTo>
                    <a:lnTo>
                      <a:pt x="2524667" y="1566083"/>
                    </a:lnTo>
                    <a:lnTo>
                      <a:pt x="2528847" y="1538444"/>
                    </a:lnTo>
                    <a:lnTo>
                      <a:pt x="2391754" y="1531467"/>
                    </a:lnTo>
                    <a:cubicBezTo>
                      <a:pt x="2290200" y="1521072"/>
                      <a:pt x="2191156" y="1502121"/>
                      <a:pt x="2095342" y="1475341"/>
                    </a:cubicBezTo>
                    <a:lnTo>
                      <a:pt x="1956122" y="1430037"/>
                    </a:lnTo>
                    <a:lnTo>
                      <a:pt x="1947455" y="1435880"/>
                    </a:lnTo>
                    <a:cubicBezTo>
                      <a:pt x="1922924" y="1446256"/>
                      <a:pt x="1895954" y="1451993"/>
                      <a:pt x="1867644" y="1451993"/>
                    </a:cubicBezTo>
                    <a:cubicBezTo>
                      <a:pt x="1782714" y="1451993"/>
                      <a:pt x="1709844" y="1400356"/>
                      <a:pt x="1678717" y="1326764"/>
                    </a:cubicBezTo>
                    <a:lnTo>
                      <a:pt x="1667734" y="1291381"/>
                    </a:lnTo>
                    <a:lnTo>
                      <a:pt x="1564981" y="1226519"/>
                    </a:lnTo>
                    <a:cubicBezTo>
                      <a:pt x="1484969" y="1171328"/>
                      <a:pt x="1409629" y="1109760"/>
                      <a:pt x="1339681" y="1042541"/>
                    </a:cubicBezTo>
                    <a:close/>
                    <a:moveTo>
                      <a:pt x="1839031" y="802822"/>
                    </a:moveTo>
                    <a:cubicBezTo>
                      <a:pt x="1734808" y="802822"/>
                      <a:pt x="1634285" y="818826"/>
                      <a:pt x="1539738" y="848536"/>
                    </a:cubicBezTo>
                    <a:lnTo>
                      <a:pt x="1497492" y="864156"/>
                    </a:lnTo>
                    <a:lnTo>
                      <a:pt x="1530174" y="896941"/>
                    </a:lnTo>
                    <a:cubicBezTo>
                      <a:pt x="1590527" y="952297"/>
                      <a:pt x="1655217" y="1002924"/>
                      <a:pt x="1723667" y="1048242"/>
                    </a:cubicBezTo>
                    <a:lnTo>
                      <a:pt x="1765091" y="1073360"/>
                    </a:lnTo>
                    <a:lnTo>
                      <a:pt x="1787834" y="1058026"/>
                    </a:lnTo>
                    <a:cubicBezTo>
                      <a:pt x="1812364" y="1047651"/>
                      <a:pt x="1839334" y="1041913"/>
                      <a:pt x="1867644" y="1041913"/>
                    </a:cubicBezTo>
                    <a:cubicBezTo>
                      <a:pt x="1966729" y="1041913"/>
                      <a:pt x="2049399" y="1112198"/>
                      <a:pt x="2068519" y="1205631"/>
                    </a:cubicBezTo>
                    <a:lnTo>
                      <a:pt x="2069865" y="1218984"/>
                    </a:lnTo>
                    <a:lnTo>
                      <a:pt x="2174899" y="1251806"/>
                    </a:lnTo>
                    <a:cubicBezTo>
                      <a:pt x="2256094" y="1273569"/>
                      <a:pt x="2339900" y="1288863"/>
                      <a:pt x="2425742" y="1297108"/>
                    </a:cubicBezTo>
                    <a:lnTo>
                      <a:pt x="2538295" y="1302486"/>
                    </a:lnTo>
                    <a:lnTo>
                      <a:pt x="2535655" y="1249725"/>
                    </a:lnTo>
                    <a:cubicBezTo>
                      <a:pt x="2531623" y="1209661"/>
                      <a:pt x="2525625" y="1170184"/>
                      <a:pt x="2517759" y="1131394"/>
                    </a:cubicBezTo>
                    <a:lnTo>
                      <a:pt x="2497854" y="1053274"/>
                    </a:lnTo>
                    <a:lnTo>
                      <a:pt x="2371258" y="956458"/>
                    </a:lnTo>
                    <a:cubicBezTo>
                      <a:pt x="2216862" y="859087"/>
                      <a:pt x="2034451" y="802822"/>
                      <a:pt x="1839031" y="802822"/>
                    </a:cubicBezTo>
                    <a:close/>
                    <a:moveTo>
                      <a:pt x="540853" y="514986"/>
                    </a:moveTo>
                    <a:lnTo>
                      <a:pt x="525712" y="528873"/>
                    </a:lnTo>
                    <a:cubicBezTo>
                      <a:pt x="311998" y="744539"/>
                      <a:pt x="179814" y="1042480"/>
                      <a:pt x="179814" y="1371575"/>
                    </a:cubicBezTo>
                    <a:cubicBezTo>
                      <a:pt x="179814" y="1741808"/>
                      <a:pt x="347110" y="2072609"/>
                      <a:pt x="609577" y="2291196"/>
                    </a:cubicBezTo>
                    <a:lnTo>
                      <a:pt x="629751" y="2306419"/>
                    </a:lnTo>
                    <a:lnTo>
                      <a:pt x="627186" y="2300879"/>
                    </a:lnTo>
                    <a:cubicBezTo>
                      <a:pt x="568888" y="2151864"/>
                      <a:pt x="536863" y="1989512"/>
                      <a:pt x="536863" y="1819620"/>
                    </a:cubicBezTo>
                    <a:cubicBezTo>
                      <a:pt x="536863" y="1774316"/>
                      <a:pt x="539140" y="1729548"/>
                      <a:pt x="543586" y="1685426"/>
                    </a:cubicBezTo>
                    <a:lnTo>
                      <a:pt x="561714" y="1565698"/>
                    </a:lnTo>
                    <a:lnTo>
                      <a:pt x="548721" y="1554978"/>
                    </a:lnTo>
                    <a:cubicBezTo>
                      <a:pt x="487320" y="1493576"/>
                      <a:pt x="449342" y="1408750"/>
                      <a:pt x="449342" y="1315054"/>
                    </a:cubicBezTo>
                    <a:cubicBezTo>
                      <a:pt x="449342" y="1221358"/>
                      <a:pt x="487320" y="1136533"/>
                      <a:pt x="548721" y="1075131"/>
                    </a:cubicBezTo>
                    <a:lnTo>
                      <a:pt x="586510" y="1043953"/>
                    </a:lnTo>
                    <a:lnTo>
                      <a:pt x="557759" y="931249"/>
                    </a:lnTo>
                    <a:cubicBezTo>
                      <a:pt x="540412" y="845808"/>
                      <a:pt x="531303" y="757344"/>
                      <a:pt x="531303" y="666735"/>
                    </a:cubicBezTo>
                    <a:cubicBezTo>
                      <a:pt x="531303" y="632757"/>
                      <a:pt x="532584" y="599081"/>
                      <a:pt x="535100" y="565752"/>
                    </a:cubicBezTo>
                    <a:close/>
                    <a:moveTo>
                      <a:pt x="870476" y="288355"/>
                    </a:moveTo>
                    <a:lnTo>
                      <a:pt x="797863" y="323653"/>
                    </a:lnTo>
                    <a:lnTo>
                      <a:pt x="747285" y="354661"/>
                    </a:lnTo>
                    <a:lnTo>
                      <a:pt x="726331" y="436900"/>
                    </a:lnTo>
                    <a:cubicBezTo>
                      <a:pt x="711277" y="511139"/>
                      <a:pt x="703371" y="588006"/>
                      <a:pt x="703371" y="666735"/>
                    </a:cubicBezTo>
                    <a:cubicBezTo>
                      <a:pt x="703371" y="725782"/>
                      <a:pt x="707818" y="783782"/>
                      <a:pt x="716392" y="840411"/>
                    </a:cubicBezTo>
                    <a:lnTo>
                      <a:pt x="748231" y="979825"/>
                    </a:lnTo>
                    <a:lnTo>
                      <a:pt x="788645" y="975751"/>
                    </a:lnTo>
                    <a:lnTo>
                      <a:pt x="837858" y="980712"/>
                    </a:lnTo>
                    <a:lnTo>
                      <a:pt x="918259" y="891546"/>
                    </a:lnTo>
                    <a:cubicBezTo>
                      <a:pt x="947715" y="861857"/>
                      <a:pt x="978575" y="833583"/>
                      <a:pt x="1010731" y="806835"/>
                    </a:cubicBezTo>
                    <a:lnTo>
                      <a:pt x="1091088" y="746269"/>
                    </a:lnTo>
                    <a:lnTo>
                      <a:pt x="1090355" y="745257"/>
                    </a:lnTo>
                    <a:cubicBezTo>
                      <a:pt x="1017972" y="637265"/>
                      <a:pt x="956882" y="520950"/>
                      <a:pt x="908795" y="398035"/>
                    </a:cubicBezTo>
                    <a:close/>
                    <a:moveTo>
                      <a:pt x="1360783" y="179814"/>
                    </a:moveTo>
                    <a:cubicBezTo>
                      <a:pt x="1279254" y="179814"/>
                      <a:pt x="1199655" y="188151"/>
                      <a:pt x="1122777" y="204027"/>
                    </a:cubicBezTo>
                    <a:lnTo>
                      <a:pt x="1095649" y="211066"/>
                    </a:lnTo>
                    <a:lnTo>
                      <a:pt x="1107447" y="252895"/>
                    </a:lnTo>
                    <a:cubicBezTo>
                      <a:pt x="1146623" y="366253"/>
                      <a:pt x="1198334" y="473680"/>
                      <a:pt x="1260905" y="573486"/>
                    </a:cubicBezTo>
                    <a:lnTo>
                      <a:pt x="1297851" y="626931"/>
                    </a:lnTo>
                    <a:lnTo>
                      <a:pt x="1332168" y="610267"/>
                    </a:lnTo>
                    <a:cubicBezTo>
                      <a:pt x="1487958" y="543852"/>
                      <a:pt x="1659240" y="507125"/>
                      <a:pt x="1839031" y="507125"/>
                    </a:cubicBezTo>
                    <a:cubicBezTo>
                      <a:pt x="1965448" y="507125"/>
                      <a:pt x="2087657" y="525282"/>
                      <a:pt x="2203231" y="559150"/>
                    </a:cubicBezTo>
                    <a:lnTo>
                      <a:pt x="2233085" y="570212"/>
                    </a:lnTo>
                    <a:lnTo>
                      <a:pt x="2195854" y="528873"/>
                    </a:lnTo>
                    <a:cubicBezTo>
                      <a:pt x="1982141" y="313207"/>
                      <a:pt x="1686899" y="179814"/>
                      <a:pt x="1360783" y="179814"/>
                    </a:cubicBezTo>
                    <a:close/>
                    <a:moveTo>
                      <a:pt x="1360783" y="0"/>
                    </a:moveTo>
                    <a:cubicBezTo>
                      <a:pt x="2112323" y="0"/>
                      <a:pt x="2721566" y="614075"/>
                      <a:pt x="2721566" y="1371575"/>
                    </a:cubicBezTo>
                    <a:cubicBezTo>
                      <a:pt x="2721566" y="2129075"/>
                      <a:pt x="2112323" y="2743150"/>
                      <a:pt x="1360783" y="2743150"/>
                    </a:cubicBezTo>
                    <a:cubicBezTo>
                      <a:pt x="609243" y="2743150"/>
                      <a:pt x="0" y="2129075"/>
                      <a:pt x="0" y="1371575"/>
                    </a:cubicBezTo>
                    <a:cubicBezTo>
                      <a:pt x="0" y="898138"/>
                      <a:pt x="237985" y="480726"/>
                      <a:pt x="599956" y="234244"/>
                    </a:cubicBezTo>
                    <a:lnTo>
                      <a:pt x="605849" y="230636"/>
                    </a:lnTo>
                    <a:lnTo>
                      <a:pt x="664406" y="194779"/>
                    </a:lnTo>
                    <a:lnTo>
                      <a:pt x="712153" y="165541"/>
                    </a:lnTo>
                    <a:cubicBezTo>
                      <a:pt x="904967" y="59968"/>
                      <a:pt x="1125927" y="0"/>
                      <a:pt x="1360783" y="0"/>
                    </a:cubicBez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46670" tIns="149341" rIns="0" bIns="149341" numCol="1" spcCol="0" rtlCol="0" fromWordArt="0" anchor="t" anchorCtr="0" forceAA="0" compatLnSpc="1">
                <a:prstTxWarp prst="textNoShape">
                  <a:avLst/>
                </a:prstTxWarp>
                <a:noAutofit/>
              </a:bodyPr>
              <a:lstStyle/>
              <a:p>
                <a:pPr defTabSz="951816" fontAlgn="base">
                  <a:lnSpc>
                    <a:spcPct val="90000"/>
                  </a:lnSpc>
                  <a:spcBef>
                    <a:spcPct val="0"/>
                  </a:spcBef>
                  <a:spcAft>
                    <a:spcPct val="0"/>
                  </a:spcAft>
                  <a:defRPr/>
                </a:pPr>
                <a:endParaRPr lang="en-US" sz="1333"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Freeform 35">
                <a:extLst>
                  <a:ext uri="{FF2B5EF4-FFF2-40B4-BE49-F238E27FC236}">
                    <a16:creationId xmlns:a16="http://schemas.microsoft.com/office/drawing/2014/main" id="{192B63F4-29D6-4FEF-BBAC-80FE8F10EB68}"/>
                  </a:ext>
                </a:extLst>
              </p:cNvPr>
              <p:cNvSpPr/>
              <p:nvPr/>
            </p:nvSpPr>
            <p:spPr>
              <a:xfrm>
                <a:off x="8322507" y="6253546"/>
                <a:ext cx="207774" cy="257770"/>
              </a:xfrm>
              <a:custGeom>
                <a:avLst/>
                <a:gdLst>
                  <a:gd name="connsiteX0" fmla="*/ 103887 w 207774"/>
                  <a:gd name="connsiteY0" fmla="*/ 0 h 257770"/>
                  <a:gd name="connsiteX1" fmla="*/ 205663 w 207774"/>
                  <a:gd name="connsiteY1" fmla="*/ 24187 h 257770"/>
                  <a:gd name="connsiteX2" fmla="*/ 207588 w 207774"/>
                  <a:gd name="connsiteY2" fmla="*/ 29753 h 257770"/>
                  <a:gd name="connsiteX3" fmla="*/ 207774 w 207774"/>
                  <a:gd name="connsiteY3" fmla="*/ 29753 h 257770"/>
                  <a:gd name="connsiteX4" fmla="*/ 207774 w 207774"/>
                  <a:gd name="connsiteY4" fmla="*/ 30292 h 257770"/>
                  <a:gd name="connsiteX5" fmla="*/ 207774 w 207774"/>
                  <a:gd name="connsiteY5" fmla="*/ 227478 h 257770"/>
                  <a:gd name="connsiteX6" fmla="*/ 103887 w 207774"/>
                  <a:gd name="connsiteY6" fmla="*/ 257770 h 257770"/>
                  <a:gd name="connsiteX7" fmla="*/ 0 w 207774"/>
                  <a:gd name="connsiteY7" fmla="*/ 227478 h 257770"/>
                  <a:gd name="connsiteX8" fmla="*/ 0 w 207774"/>
                  <a:gd name="connsiteY8" fmla="*/ 30292 h 257770"/>
                  <a:gd name="connsiteX9" fmla="*/ 0 w 207774"/>
                  <a:gd name="connsiteY9" fmla="*/ 29753 h 257770"/>
                  <a:gd name="connsiteX10" fmla="*/ 187 w 207774"/>
                  <a:gd name="connsiteY10" fmla="*/ 29753 h 257770"/>
                  <a:gd name="connsiteX11" fmla="*/ 2111 w 207774"/>
                  <a:gd name="connsiteY11" fmla="*/ 24187 h 257770"/>
                  <a:gd name="connsiteX12" fmla="*/ 103887 w 207774"/>
                  <a:gd name="connsiteY12" fmla="*/ 0 h 257770"/>
                  <a:gd name="connsiteX13" fmla="*/ 101573 w 207774"/>
                  <a:gd name="connsiteY13" fmla="*/ 12155 h 257770"/>
                  <a:gd name="connsiteX14" fmla="*/ 17226 w 207774"/>
                  <a:gd name="connsiteY14" fmla="*/ 37778 h 257770"/>
                  <a:gd name="connsiteX15" fmla="*/ 101573 w 207774"/>
                  <a:gd name="connsiteY15" fmla="*/ 63401 h 257770"/>
                  <a:gd name="connsiteX16" fmla="*/ 185920 w 207774"/>
                  <a:gd name="connsiteY16" fmla="*/ 37778 h 257770"/>
                  <a:gd name="connsiteX17" fmla="*/ 101573 w 207774"/>
                  <a:gd name="connsiteY17" fmla="*/ 12155 h 25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7774" h="257770">
                    <a:moveTo>
                      <a:pt x="103887" y="0"/>
                    </a:moveTo>
                    <a:cubicBezTo>
                      <a:pt x="154090" y="0"/>
                      <a:pt x="195976" y="10384"/>
                      <a:pt x="205663" y="24187"/>
                    </a:cubicBezTo>
                    <a:lnTo>
                      <a:pt x="207588" y="29753"/>
                    </a:lnTo>
                    <a:lnTo>
                      <a:pt x="207774" y="29753"/>
                    </a:lnTo>
                    <a:lnTo>
                      <a:pt x="207774" y="30292"/>
                    </a:lnTo>
                    <a:lnTo>
                      <a:pt x="207774" y="227478"/>
                    </a:lnTo>
                    <a:cubicBezTo>
                      <a:pt x="207774" y="244208"/>
                      <a:pt x="161262" y="257770"/>
                      <a:pt x="103887" y="257770"/>
                    </a:cubicBezTo>
                    <a:cubicBezTo>
                      <a:pt x="46512" y="257770"/>
                      <a:pt x="0" y="244208"/>
                      <a:pt x="0" y="227478"/>
                    </a:cubicBezTo>
                    <a:lnTo>
                      <a:pt x="0" y="30292"/>
                    </a:lnTo>
                    <a:lnTo>
                      <a:pt x="0" y="29753"/>
                    </a:lnTo>
                    <a:lnTo>
                      <a:pt x="187" y="29753"/>
                    </a:lnTo>
                    <a:lnTo>
                      <a:pt x="2111" y="24187"/>
                    </a:lnTo>
                    <a:cubicBezTo>
                      <a:pt x="11798" y="10384"/>
                      <a:pt x="53684" y="0"/>
                      <a:pt x="103887" y="0"/>
                    </a:cubicBezTo>
                    <a:close/>
                    <a:moveTo>
                      <a:pt x="101573" y="12155"/>
                    </a:moveTo>
                    <a:cubicBezTo>
                      <a:pt x="54989" y="12155"/>
                      <a:pt x="17226" y="23627"/>
                      <a:pt x="17226" y="37778"/>
                    </a:cubicBezTo>
                    <a:cubicBezTo>
                      <a:pt x="17226" y="51929"/>
                      <a:pt x="54989" y="63401"/>
                      <a:pt x="101573" y="63401"/>
                    </a:cubicBezTo>
                    <a:cubicBezTo>
                      <a:pt x="148157" y="63401"/>
                      <a:pt x="185920" y="51929"/>
                      <a:pt x="185920" y="37778"/>
                    </a:cubicBezTo>
                    <a:cubicBezTo>
                      <a:pt x="185920" y="23627"/>
                      <a:pt x="148157" y="12155"/>
                      <a:pt x="101573" y="12155"/>
                    </a:cubicBezTo>
                    <a:close/>
                  </a:path>
                </a:pathLst>
              </a:custGeom>
              <a:solidFill>
                <a:schemeClr val="bg1"/>
              </a:solidFill>
              <a:ln w="12700" cap="flat" cmpd="sng" algn="ctr">
                <a:noFill/>
                <a:prstDash val="solid"/>
                <a:miter lim="800000"/>
              </a:ln>
              <a:effectLst/>
            </p:spPr>
            <p:txBody>
              <a:bodyPr wrap="square" lIns="46670" rIns="0" rtlCol="0" anchor="ctr">
                <a:noAutofit/>
              </a:bodyPr>
              <a:lstStyle/>
              <a:p>
                <a:pPr defTabSz="951673">
                  <a:defRPr/>
                </a:pPr>
                <a:endParaRPr lang="en-US" sz="1333">
                  <a:solidFill>
                    <a:srgbClr val="505050"/>
                  </a:solidFill>
                </a:endParaRPr>
              </a:p>
            </p:txBody>
          </p:sp>
          <p:sp>
            <p:nvSpPr>
              <p:cNvPr id="27" name="Freeform 7">
                <a:extLst>
                  <a:ext uri="{FF2B5EF4-FFF2-40B4-BE49-F238E27FC236}">
                    <a16:creationId xmlns:a16="http://schemas.microsoft.com/office/drawing/2014/main" id="{A476396B-B08D-4D31-99DD-A294829B5A88}"/>
                  </a:ext>
                </a:extLst>
              </p:cNvPr>
              <p:cNvSpPr>
                <a:spLocks noEditPoints="1"/>
              </p:cNvSpPr>
              <p:nvPr/>
            </p:nvSpPr>
            <p:spPr bwMode="auto">
              <a:xfrm>
                <a:off x="6172126" y="6785092"/>
                <a:ext cx="241061" cy="291930"/>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bg1"/>
              </a:solidFill>
              <a:ln w="10795" cap="flat" cmpd="sng" algn="ctr">
                <a:noFill/>
                <a:prstDash val="solid"/>
                <a:headEnd type="none" w="med" len="med"/>
                <a:tailEnd type="none" w="med" len="med"/>
              </a:ln>
              <a:effectLst/>
            </p:spPr>
            <p:txBody>
              <a:bodyPr vert="horz" wrap="square" lIns="46670" tIns="46668" rIns="0" bIns="46668" numCol="1" rtlCol="0" anchor="ctr" anchorCtr="0" compatLnSpc="1">
                <a:prstTxWarp prst="textNoShape">
                  <a:avLst/>
                </a:prstTxWarp>
              </a:bodyPr>
              <a:lstStyle/>
              <a:p>
                <a:pPr defTabSz="840029">
                  <a:defRPr/>
                </a:pPr>
                <a:endParaRPr lang="en-US" sz="1333" spc="-139" dirty="0">
                  <a:solidFill>
                    <a:srgbClr val="008272"/>
                  </a:solidFill>
                </a:endParaRPr>
              </a:p>
            </p:txBody>
          </p:sp>
          <p:sp>
            <p:nvSpPr>
              <p:cNvPr id="28" name="Frame 5">
                <a:extLst>
                  <a:ext uri="{FF2B5EF4-FFF2-40B4-BE49-F238E27FC236}">
                    <a16:creationId xmlns:a16="http://schemas.microsoft.com/office/drawing/2014/main" id="{B8B2A649-C1D0-4589-93DC-36228C686BAF}"/>
                  </a:ext>
                </a:extLst>
              </p:cNvPr>
              <p:cNvSpPr>
                <a:spLocks noChangeAspect="1"/>
              </p:cNvSpPr>
              <p:nvPr/>
            </p:nvSpPr>
            <p:spPr bwMode="auto">
              <a:xfrm>
                <a:off x="7639807" y="6788633"/>
                <a:ext cx="235053" cy="264868"/>
              </a:xfrm>
              <a:custGeom>
                <a:avLst/>
                <a:gdLst/>
                <a:ahLst/>
                <a:cxnLst/>
                <a:rect l="l" t="t" r="r" b="b"/>
                <a:pathLst>
                  <a:path w="914400" h="914400">
                    <a:moveTo>
                      <a:pt x="423625" y="642938"/>
                    </a:moveTo>
                    <a:lnTo>
                      <a:pt x="500064" y="720805"/>
                    </a:lnTo>
                    <a:lnTo>
                      <a:pt x="500064" y="770811"/>
                    </a:lnTo>
                    <a:lnTo>
                      <a:pt x="423625" y="770811"/>
                    </a:lnTo>
                    <a:close/>
                    <a:moveTo>
                      <a:pt x="651511" y="598647"/>
                    </a:moveTo>
                    <a:lnTo>
                      <a:pt x="656512" y="599361"/>
                    </a:lnTo>
                    <a:lnTo>
                      <a:pt x="660798" y="600076"/>
                    </a:lnTo>
                    <a:lnTo>
                      <a:pt x="664370" y="602219"/>
                    </a:lnTo>
                    <a:lnTo>
                      <a:pt x="667942" y="605076"/>
                    </a:lnTo>
                    <a:lnTo>
                      <a:pt x="671514" y="608648"/>
                    </a:lnTo>
                    <a:lnTo>
                      <a:pt x="673657" y="612935"/>
                    </a:lnTo>
                    <a:lnTo>
                      <a:pt x="675086" y="617221"/>
                    </a:lnTo>
                    <a:lnTo>
                      <a:pt x="675800" y="622221"/>
                    </a:lnTo>
                    <a:lnTo>
                      <a:pt x="675086" y="627222"/>
                    </a:lnTo>
                    <a:lnTo>
                      <a:pt x="673657" y="631508"/>
                    </a:lnTo>
                    <a:lnTo>
                      <a:pt x="671514" y="635080"/>
                    </a:lnTo>
                    <a:lnTo>
                      <a:pt x="667942" y="638652"/>
                    </a:lnTo>
                    <a:lnTo>
                      <a:pt x="664370" y="642224"/>
                    </a:lnTo>
                    <a:lnTo>
                      <a:pt x="660798" y="644367"/>
                    </a:lnTo>
                    <a:lnTo>
                      <a:pt x="656512" y="645796"/>
                    </a:lnTo>
                    <a:lnTo>
                      <a:pt x="651511" y="646510"/>
                    </a:lnTo>
                    <a:lnTo>
                      <a:pt x="646510" y="645796"/>
                    </a:lnTo>
                    <a:lnTo>
                      <a:pt x="642224" y="644367"/>
                    </a:lnTo>
                    <a:lnTo>
                      <a:pt x="637937" y="642224"/>
                    </a:lnTo>
                    <a:lnTo>
                      <a:pt x="634365" y="638652"/>
                    </a:lnTo>
                    <a:lnTo>
                      <a:pt x="631508" y="635080"/>
                    </a:lnTo>
                    <a:lnTo>
                      <a:pt x="629365" y="631508"/>
                    </a:lnTo>
                    <a:lnTo>
                      <a:pt x="628650" y="627222"/>
                    </a:lnTo>
                    <a:lnTo>
                      <a:pt x="627936" y="622221"/>
                    </a:lnTo>
                    <a:lnTo>
                      <a:pt x="628650" y="617221"/>
                    </a:lnTo>
                    <a:lnTo>
                      <a:pt x="629365" y="612935"/>
                    </a:lnTo>
                    <a:lnTo>
                      <a:pt x="631508" y="608648"/>
                    </a:lnTo>
                    <a:lnTo>
                      <a:pt x="634365" y="605076"/>
                    </a:lnTo>
                    <a:lnTo>
                      <a:pt x="637937" y="602219"/>
                    </a:lnTo>
                    <a:lnTo>
                      <a:pt x="642224" y="600076"/>
                    </a:lnTo>
                    <a:lnTo>
                      <a:pt x="646510" y="599361"/>
                    </a:lnTo>
                    <a:close/>
                    <a:moveTo>
                      <a:pt x="224314" y="447914"/>
                    </a:moveTo>
                    <a:lnTo>
                      <a:pt x="373619" y="600076"/>
                    </a:lnTo>
                    <a:lnTo>
                      <a:pt x="373619" y="770812"/>
                    </a:lnTo>
                    <a:lnTo>
                      <a:pt x="294323" y="770812"/>
                    </a:lnTo>
                    <a:lnTo>
                      <a:pt x="294323" y="568644"/>
                    </a:lnTo>
                    <a:lnTo>
                      <a:pt x="240030" y="568644"/>
                    </a:lnTo>
                    <a:lnTo>
                      <a:pt x="240030" y="768669"/>
                    </a:lnTo>
                    <a:lnTo>
                      <a:pt x="142161" y="769383"/>
                    </a:lnTo>
                    <a:lnTo>
                      <a:pt x="142161" y="696517"/>
                    </a:lnTo>
                    <a:lnTo>
                      <a:pt x="184309" y="696517"/>
                    </a:lnTo>
                    <a:lnTo>
                      <a:pt x="184309" y="642939"/>
                    </a:lnTo>
                    <a:lnTo>
                      <a:pt x="142161" y="642939"/>
                    </a:lnTo>
                    <a:lnTo>
                      <a:pt x="142161" y="565072"/>
                    </a:lnTo>
                    <a:lnTo>
                      <a:pt x="182166" y="565072"/>
                    </a:lnTo>
                    <a:lnTo>
                      <a:pt x="182166" y="518637"/>
                    </a:lnTo>
                    <a:lnTo>
                      <a:pt x="142161" y="518637"/>
                    </a:lnTo>
                    <a:lnTo>
                      <a:pt x="142161" y="448629"/>
                    </a:lnTo>
                    <a:close/>
                    <a:moveTo>
                      <a:pt x="272891" y="250746"/>
                    </a:moveTo>
                    <a:lnTo>
                      <a:pt x="278606" y="251461"/>
                    </a:lnTo>
                    <a:lnTo>
                      <a:pt x="282892" y="252889"/>
                    </a:lnTo>
                    <a:lnTo>
                      <a:pt x="286464" y="255032"/>
                    </a:lnTo>
                    <a:lnTo>
                      <a:pt x="290036" y="257890"/>
                    </a:lnTo>
                    <a:lnTo>
                      <a:pt x="292894" y="261462"/>
                    </a:lnTo>
                    <a:lnTo>
                      <a:pt x="295037" y="265034"/>
                    </a:lnTo>
                    <a:lnTo>
                      <a:pt x="296466" y="269320"/>
                    </a:lnTo>
                    <a:lnTo>
                      <a:pt x="297180" y="275035"/>
                    </a:lnTo>
                    <a:lnTo>
                      <a:pt x="296466" y="280036"/>
                    </a:lnTo>
                    <a:lnTo>
                      <a:pt x="295037" y="284322"/>
                    </a:lnTo>
                    <a:lnTo>
                      <a:pt x="292894" y="287894"/>
                    </a:lnTo>
                    <a:lnTo>
                      <a:pt x="290036" y="291466"/>
                    </a:lnTo>
                    <a:lnTo>
                      <a:pt x="286464" y="294323"/>
                    </a:lnTo>
                    <a:lnTo>
                      <a:pt x="282892" y="296466"/>
                    </a:lnTo>
                    <a:lnTo>
                      <a:pt x="278606" y="297181"/>
                    </a:lnTo>
                    <a:lnTo>
                      <a:pt x="272891" y="297895"/>
                    </a:lnTo>
                    <a:lnTo>
                      <a:pt x="267890" y="297181"/>
                    </a:lnTo>
                    <a:lnTo>
                      <a:pt x="263604" y="296466"/>
                    </a:lnTo>
                    <a:lnTo>
                      <a:pt x="260032" y="294323"/>
                    </a:lnTo>
                    <a:lnTo>
                      <a:pt x="256460" y="291466"/>
                    </a:lnTo>
                    <a:lnTo>
                      <a:pt x="253603" y="287894"/>
                    </a:lnTo>
                    <a:lnTo>
                      <a:pt x="251459" y="284322"/>
                    </a:lnTo>
                    <a:lnTo>
                      <a:pt x="250031" y="280036"/>
                    </a:lnTo>
                    <a:lnTo>
                      <a:pt x="249316" y="275035"/>
                    </a:lnTo>
                    <a:lnTo>
                      <a:pt x="250031" y="269320"/>
                    </a:lnTo>
                    <a:lnTo>
                      <a:pt x="251459" y="265034"/>
                    </a:lnTo>
                    <a:lnTo>
                      <a:pt x="253603" y="261462"/>
                    </a:lnTo>
                    <a:lnTo>
                      <a:pt x="256460" y="257890"/>
                    </a:lnTo>
                    <a:lnTo>
                      <a:pt x="260032" y="255032"/>
                    </a:lnTo>
                    <a:lnTo>
                      <a:pt x="263604" y="252889"/>
                    </a:lnTo>
                    <a:lnTo>
                      <a:pt x="267890" y="251461"/>
                    </a:lnTo>
                    <a:close/>
                    <a:moveTo>
                      <a:pt x="722947" y="147876"/>
                    </a:moveTo>
                    <a:lnTo>
                      <a:pt x="770811" y="147876"/>
                    </a:lnTo>
                    <a:lnTo>
                      <a:pt x="770811" y="227171"/>
                    </a:lnTo>
                    <a:lnTo>
                      <a:pt x="722947" y="227171"/>
                    </a:lnTo>
                    <a:close/>
                    <a:moveTo>
                      <a:pt x="554355" y="143589"/>
                    </a:moveTo>
                    <a:lnTo>
                      <a:pt x="672227" y="143589"/>
                    </a:lnTo>
                    <a:lnTo>
                      <a:pt x="672941" y="281464"/>
                    </a:lnTo>
                    <a:lnTo>
                      <a:pt x="772239" y="281464"/>
                    </a:lnTo>
                    <a:lnTo>
                      <a:pt x="772239" y="358616"/>
                    </a:lnTo>
                    <a:lnTo>
                      <a:pt x="722947" y="358616"/>
                    </a:lnTo>
                    <a:lnTo>
                      <a:pt x="722947" y="410051"/>
                    </a:lnTo>
                    <a:lnTo>
                      <a:pt x="772239" y="410051"/>
                    </a:lnTo>
                    <a:lnTo>
                      <a:pt x="772239" y="485775"/>
                    </a:lnTo>
                    <a:lnTo>
                      <a:pt x="722947" y="485775"/>
                    </a:lnTo>
                    <a:lnTo>
                      <a:pt x="722947" y="537210"/>
                    </a:lnTo>
                    <a:lnTo>
                      <a:pt x="772239" y="537210"/>
                    </a:lnTo>
                    <a:lnTo>
                      <a:pt x="772239" y="770811"/>
                    </a:lnTo>
                    <a:lnTo>
                      <a:pt x="677942" y="770811"/>
                    </a:lnTo>
                    <a:lnTo>
                      <a:pt x="677942" y="699374"/>
                    </a:lnTo>
                    <a:lnTo>
                      <a:pt x="682228" y="697945"/>
                    </a:lnTo>
                    <a:lnTo>
                      <a:pt x="686514" y="696516"/>
                    </a:lnTo>
                    <a:lnTo>
                      <a:pt x="690086" y="694373"/>
                    </a:lnTo>
                    <a:lnTo>
                      <a:pt x="694372" y="692230"/>
                    </a:lnTo>
                    <a:lnTo>
                      <a:pt x="697944" y="689372"/>
                    </a:lnTo>
                    <a:lnTo>
                      <a:pt x="702230" y="686515"/>
                    </a:lnTo>
                    <a:lnTo>
                      <a:pt x="705802" y="683657"/>
                    </a:lnTo>
                    <a:lnTo>
                      <a:pt x="709374" y="680800"/>
                    </a:lnTo>
                    <a:lnTo>
                      <a:pt x="714375" y="675085"/>
                    </a:lnTo>
                    <a:lnTo>
                      <a:pt x="719375" y="667941"/>
                    </a:lnTo>
                    <a:lnTo>
                      <a:pt x="722947" y="661512"/>
                    </a:lnTo>
                    <a:lnTo>
                      <a:pt x="726519" y="654368"/>
                    </a:lnTo>
                    <a:lnTo>
                      <a:pt x="728662" y="647938"/>
                    </a:lnTo>
                    <a:lnTo>
                      <a:pt x="730805" y="639366"/>
                    </a:lnTo>
                    <a:lnTo>
                      <a:pt x="732234" y="632222"/>
                    </a:lnTo>
                    <a:lnTo>
                      <a:pt x="732948" y="624364"/>
                    </a:lnTo>
                    <a:lnTo>
                      <a:pt x="732234" y="616506"/>
                    </a:lnTo>
                    <a:lnTo>
                      <a:pt x="730805" y="608648"/>
                    </a:lnTo>
                    <a:lnTo>
                      <a:pt x="728662" y="600790"/>
                    </a:lnTo>
                    <a:lnTo>
                      <a:pt x="726519" y="593646"/>
                    </a:lnTo>
                    <a:lnTo>
                      <a:pt x="722947" y="586502"/>
                    </a:lnTo>
                    <a:lnTo>
                      <a:pt x="719375" y="580073"/>
                    </a:lnTo>
                    <a:lnTo>
                      <a:pt x="714375" y="572929"/>
                    </a:lnTo>
                    <a:lnTo>
                      <a:pt x="709374" y="567214"/>
                    </a:lnTo>
                    <a:lnTo>
                      <a:pt x="705802" y="563642"/>
                    </a:lnTo>
                    <a:lnTo>
                      <a:pt x="702230" y="560785"/>
                    </a:lnTo>
                    <a:lnTo>
                      <a:pt x="697230" y="557927"/>
                    </a:lnTo>
                    <a:lnTo>
                      <a:pt x="693658" y="555070"/>
                    </a:lnTo>
                    <a:lnTo>
                      <a:pt x="689372" y="552927"/>
                    </a:lnTo>
                    <a:lnTo>
                      <a:pt x="685085" y="550783"/>
                    </a:lnTo>
                    <a:lnTo>
                      <a:pt x="680085" y="549355"/>
                    </a:lnTo>
                    <a:lnTo>
                      <a:pt x="675799" y="547211"/>
                    </a:lnTo>
                    <a:lnTo>
                      <a:pt x="675084" y="464344"/>
                    </a:lnTo>
                    <a:lnTo>
                      <a:pt x="554355" y="345757"/>
                    </a:lnTo>
                    <a:close/>
                    <a:moveTo>
                      <a:pt x="507920" y="143589"/>
                    </a:moveTo>
                    <a:lnTo>
                      <a:pt x="507920" y="305752"/>
                    </a:lnTo>
                    <a:lnTo>
                      <a:pt x="420766" y="218598"/>
                    </a:lnTo>
                    <a:lnTo>
                      <a:pt x="420766" y="144303"/>
                    </a:lnTo>
                    <a:close/>
                    <a:moveTo>
                      <a:pt x="371476" y="143589"/>
                    </a:moveTo>
                    <a:lnTo>
                      <a:pt x="371476" y="231457"/>
                    </a:lnTo>
                    <a:lnTo>
                      <a:pt x="634366" y="497205"/>
                    </a:lnTo>
                    <a:lnTo>
                      <a:pt x="634366" y="547211"/>
                    </a:lnTo>
                    <a:lnTo>
                      <a:pt x="622221" y="551498"/>
                    </a:lnTo>
                    <a:lnTo>
                      <a:pt x="610791" y="557213"/>
                    </a:lnTo>
                    <a:lnTo>
                      <a:pt x="600076" y="565071"/>
                    </a:lnTo>
                    <a:lnTo>
                      <a:pt x="591503" y="574358"/>
                    </a:lnTo>
                    <a:lnTo>
                      <a:pt x="584360" y="585788"/>
                    </a:lnTo>
                    <a:lnTo>
                      <a:pt x="577930" y="597218"/>
                    </a:lnTo>
                    <a:lnTo>
                      <a:pt x="575073" y="610791"/>
                    </a:lnTo>
                    <a:lnTo>
                      <a:pt x="573644" y="624364"/>
                    </a:lnTo>
                    <a:lnTo>
                      <a:pt x="574358" y="632222"/>
                    </a:lnTo>
                    <a:lnTo>
                      <a:pt x="575073" y="639366"/>
                    </a:lnTo>
                    <a:lnTo>
                      <a:pt x="577216" y="647938"/>
                    </a:lnTo>
                    <a:lnTo>
                      <a:pt x="580073" y="654368"/>
                    </a:lnTo>
                    <a:lnTo>
                      <a:pt x="582931" y="661512"/>
                    </a:lnTo>
                    <a:lnTo>
                      <a:pt x="587217" y="667941"/>
                    </a:lnTo>
                    <a:lnTo>
                      <a:pt x="591503" y="675085"/>
                    </a:lnTo>
                    <a:lnTo>
                      <a:pt x="596504" y="680800"/>
                    </a:lnTo>
                    <a:lnTo>
                      <a:pt x="600790" y="684372"/>
                    </a:lnTo>
                    <a:lnTo>
                      <a:pt x="605076" y="687944"/>
                    </a:lnTo>
                    <a:lnTo>
                      <a:pt x="609363" y="691515"/>
                    </a:lnTo>
                    <a:lnTo>
                      <a:pt x="615078" y="694373"/>
                    </a:lnTo>
                    <a:lnTo>
                      <a:pt x="620078" y="697230"/>
                    </a:lnTo>
                    <a:lnTo>
                      <a:pt x="625793" y="699374"/>
                    </a:lnTo>
                    <a:lnTo>
                      <a:pt x="630794" y="700802"/>
                    </a:lnTo>
                    <a:lnTo>
                      <a:pt x="636509" y="702945"/>
                    </a:lnTo>
                    <a:lnTo>
                      <a:pt x="636509" y="770811"/>
                    </a:lnTo>
                    <a:lnTo>
                      <a:pt x="551498" y="770811"/>
                    </a:lnTo>
                    <a:lnTo>
                      <a:pt x="551498" y="705089"/>
                    </a:lnTo>
                    <a:lnTo>
                      <a:pt x="240745" y="396478"/>
                    </a:lnTo>
                    <a:lnTo>
                      <a:pt x="142161" y="396478"/>
                    </a:lnTo>
                    <a:lnTo>
                      <a:pt x="142161" y="144303"/>
                    </a:lnTo>
                    <a:lnTo>
                      <a:pt x="247174" y="144303"/>
                    </a:lnTo>
                    <a:lnTo>
                      <a:pt x="247174" y="200739"/>
                    </a:lnTo>
                    <a:lnTo>
                      <a:pt x="236458" y="205025"/>
                    </a:lnTo>
                    <a:lnTo>
                      <a:pt x="227171" y="212169"/>
                    </a:lnTo>
                    <a:lnTo>
                      <a:pt x="218599" y="220027"/>
                    </a:lnTo>
                    <a:lnTo>
                      <a:pt x="210741" y="228600"/>
                    </a:lnTo>
                    <a:lnTo>
                      <a:pt x="204311" y="239315"/>
                    </a:lnTo>
                    <a:lnTo>
                      <a:pt x="199311" y="251460"/>
                    </a:lnTo>
                    <a:lnTo>
                      <a:pt x="196453" y="263604"/>
                    </a:lnTo>
                    <a:lnTo>
                      <a:pt x="195025" y="277177"/>
                    </a:lnTo>
                    <a:lnTo>
                      <a:pt x="195739" y="285036"/>
                    </a:lnTo>
                    <a:lnTo>
                      <a:pt x="196453" y="292894"/>
                    </a:lnTo>
                    <a:lnTo>
                      <a:pt x="198596" y="300037"/>
                    </a:lnTo>
                    <a:lnTo>
                      <a:pt x="200740" y="307896"/>
                    </a:lnTo>
                    <a:lnTo>
                      <a:pt x="204311" y="315039"/>
                    </a:lnTo>
                    <a:lnTo>
                      <a:pt x="207883" y="321469"/>
                    </a:lnTo>
                    <a:lnTo>
                      <a:pt x="212884" y="327898"/>
                    </a:lnTo>
                    <a:lnTo>
                      <a:pt x="218599" y="333613"/>
                    </a:lnTo>
                    <a:lnTo>
                      <a:pt x="224314" y="339328"/>
                    </a:lnTo>
                    <a:lnTo>
                      <a:pt x="230029" y="343614"/>
                    </a:lnTo>
                    <a:lnTo>
                      <a:pt x="237173" y="347901"/>
                    </a:lnTo>
                    <a:lnTo>
                      <a:pt x="243602" y="350758"/>
                    </a:lnTo>
                    <a:lnTo>
                      <a:pt x="251461" y="353616"/>
                    </a:lnTo>
                    <a:lnTo>
                      <a:pt x="259319" y="355759"/>
                    </a:lnTo>
                    <a:lnTo>
                      <a:pt x="266463" y="356473"/>
                    </a:lnTo>
                    <a:lnTo>
                      <a:pt x="274321" y="357188"/>
                    </a:lnTo>
                    <a:lnTo>
                      <a:pt x="280750" y="357188"/>
                    </a:lnTo>
                    <a:lnTo>
                      <a:pt x="286465" y="356473"/>
                    </a:lnTo>
                    <a:lnTo>
                      <a:pt x="291466" y="355759"/>
                    </a:lnTo>
                    <a:lnTo>
                      <a:pt x="297181" y="354330"/>
                    </a:lnTo>
                    <a:lnTo>
                      <a:pt x="302181" y="352187"/>
                    </a:lnTo>
                    <a:lnTo>
                      <a:pt x="307896" y="350044"/>
                    </a:lnTo>
                    <a:lnTo>
                      <a:pt x="312183" y="347901"/>
                    </a:lnTo>
                    <a:lnTo>
                      <a:pt x="317183" y="345043"/>
                    </a:lnTo>
                    <a:lnTo>
                      <a:pt x="540068" y="567214"/>
                    </a:lnTo>
                    <a:lnTo>
                      <a:pt x="537925" y="507921"/>
                    </a:lnTo>
                    <a:lnTo>
                      <a:pt x="345044" y="315039"/>
                    </a:lnTo>
                    <a:lnTo>
                      <a:pt x="348616" y="306467"/>
                    </a:lnTo>
                    <a:lnTo>
                      <a:pt x="352188" y="296466"/>
                    </a:lnTo>
                    <a:lnTo>
                      <a:pt x="353616" y="287179"/>
                    </a:lnTo>
                    <a:lnTo>
                      <a:pt x="354331" y="277177"/>
                    </a:lnTo>
                    <a:lnTo>
                      <a:pt x="353616" y="268605"/>
                    </a:lnTo>
                    <a:lnTo>
                      <a:pt x="352902" y="261461"/>
                    </a:lnTo>
                    <a:lnTo>
                      <a:pt x="350759" y="253603"/>
                    </a:lnTo>
                    <a:lnTo>
                      <a:pt x="348616" y="246459"/>
                    </a:lnTo>
                    <a:lnTo>
                      <a:pt x="345044" y="239315"/>
                    </a:lnTo>
                    <a:lnTo>
                      <a:pt x="341472" y="232886"/>
                    </a:lnTo>
                    <a:lnTo>
                      <a:pt x="336471" y="226456"/>
                    </a:lnTo>
                    <a:lnTo>
                      <a:pt x="330756" y="220741"/>
                    </a:lnTo>
                    <a:lnTo>
                      <a:pt x="327185" y="217170"/>
                    </a:lnTo>
                    <a:lnTo>
                      <a:pt x="322898" y="213598"/>
                    </a:lnTo>
                    <a:lnTo>
                      <a:pt x="318612" y="210026"/>
                    </a:lnTo>
                    <a:lnTo>
                      <a:pt x="313611" y="207168"/>
                    </a:lnTo>
                    <a:lnTo>
                      <a:pt x="309325" y="205025"/>
                    </a:lnTo>
                    <a:lnTo>
                      <a:pt x="303610" y="202882"/>
                    </a:lnTo>
                    <a:lnTo>
                      <a:pt x="298610" y="201453"/>
                    </a:lnTo>
                    <a:lnTo>
                      <a:pt x="293609" y="200025"/>
                    </a:lnTo>
                    <a:lnTo>
                      <a:pt x="293609" y="144303"/>
                    </a:lnTo>
                    <a:close/>
                    <a:moveTo>
                      <a:pt x="55998" y="55998"/>
                    </a:moveTo>
                    <a:lnTo>
                      <a:pt x="55998" y="858402"/>
                    </a:lnTo>
                    <a:lnTo>
                      <a:pt x="858402" y="858402"/>
                    </a:lnTo>
                    <a:lnTo>
                      <a:pt x="858402" y="55998"/>
                    </a:lnTo>
                    <a:close/>
                    <a:moveTo>
                      <a:pt x="0" y="0"/>
                    </a:moveTo>
                    <a:lnTo>
                      <a:pt x="914400" y="0"/>
                    </a:lnTo>
                    <a:lnTo>
                      <a:pt x="914400" y="914400"/>
                    </a:lnTo>
                    <a:lnTo>
                      <a:pt x="0" y="914400"/>
                    </a:ln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46670" tIns="54897" rIns="0" bIns="109790" numCol="1" spcCol="0" rtlCol="0" fromWordArt="0" anchor="b" anchorCtr="0" forceAA="0" compatLnSpc="1">
                <a:prstTxWarp prst="textNoShape">
                  <a:avLst/>
                </a:prstTxWarp>
                <a:noAutofit/>
              </a:bodyPr>
              <a:lstStyle/>
              <a:p>
                <a:pPr defTabSz="1097404" fontAlgn="base">
                  <a:spcBef>
                    <a:spcPct val="0"/>
                  </a:spcBef>
                  <a:spcAft>
                    <a:spcPct val="0"/>
                  </a:spcAft>
                  <a:defRPr/>
                </a:pPr>
                <a:endParaRPr lang="en-US" sz="1333" spc="-61"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Freeform 34">
                <a:extLst>
                  <a:ext uri="{FF2B5EF4-FFF2-40B4-BE49-F238E27FC236}">
                    <a16:creationId xmlns:a16="http://schemas.microsoft.com/office/drawing/2014/main" id="{CF04E4BF-E4A0-4BE5-BE58-5C68BF22304D}"/>
                  </a:ext>
                </a:extLst>
              </p:cNvPr>
              <p:cNvSpPr>
                <a:spLocks noEditPoints="1"/>
              </p:cNvSpPr>
              <p:nvPr/>
            </p:nvSpPr>
            <p:spPr bwMode="auto">
              <a:xfrm>
                <a:off x="5343528" y="6767670"/>
                <a:ext cx="385639" cy="374281"/>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chemeClr val="bg1"/>
              </a:solidFill>
              <a:ln>
                <a:noFill/>
              </a:ln>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sp>
            <p:nvSpPr>
              <p:cNvPr id="30" name="Freeform 53">
                <a:extLst>
                  <a:ext uri="{FF2B5EF4-FFF2-40B4-BE49-F238E27FC236}">
                    <a16:creationId xmlns:a16="http://schemas.microsoft.com/office/drawing/2014/main" id="{5972BD93-6FBD-4FA9-8730-64A40A512749}"/>
                  </a:ext>
                </a:extLst>
              </p:cNvPr>
              <p:cNvSpPr>
                <a:spLocks noEditPoints="1"/>
              </p:cNvSpPr>
              <p:nvPr/>
            </p:nvSpPr>
            <p:spPr bwMode="auto">
              <a:xfrm>
                <a:off x="6880730" y="6721122"/>
                <a:ext cx="311110" cy="438927"/>
              </a:xfrm>
              <a:custGeom>
                <a:avLst/>
                <a:gdLst>
                  <a:gd name="T0" fmla="*/ 1011 w 1280"/>
                  <a:gd name="T1" fmla="*/ 1048 h 1827"/>
                  <a:gd name="T2" fmla="*/ 958 w 1280"/>
                  <a:gd name="T3" fmla="*/ 1013 h 1827"/>
                  <a:gd name="T4" fmla="*/ 847 w 1280"/>
                  <a:gd name="T5" fmla="*/ 961 h 1827"/>
                  <a:gd name="T6" fmla="*/ 814 w 1280"/>
                  <a:gd name="T7" fmla="*/ 965 h 1827"/>
                  <a:gd name="T8" fmla="*/ 710 w 1280"/>
                  <a:gd name="T9" fmla="*/ 572 h 1827"/>
                  <a:gd name="T10" fmla="*/ 601 w 1280"/>
                  <a:gd name="T11" fmla="*/ 594 h 1827"/>
                  <a:gd name="T12" fmla="*/ 705 w 1280"/>
                  <a:gd name="T13" fmla="*/ 1159 h 1827"/>
                  <a:gd name="T14" fmla="*/ 663 w 1280"/>
                  <a:gd name="T15" fmla="*/ 1238 h 1827"/>
                  <a:gd name="T16" fmla="*/ 504 w 1280"/>
                  <a:gd name="T17" fmla="*/ 1112 h 1827"/>
                  <a:gd name="T18" fmla="*/ 348 w 1280"/>
                  <a:gd name="T19" fmla="*/ 1032 h 1827"/>
                  <a:gd name="T20" fmla="*/ 378 w 1280"/>
                  <a:gd name="T21" fmla="*/ 1138 h 1827"/>
                  <a:gd name="T22" fmla="*/ 416 w 1280"/>
                  <a:gd name="T23" fmla="*/ 1245 h 1827"/>
                  <a:gd name="T24" fmla="*/ 492 w 1280"/>
                  <a:gd name="T25" fmla="*/ 1368 h 1827"/>
                  <a:gd name="T26" fmla="*/ 729 w 1280"/>
                  <a:gd name="T27" fmla="*/ 1659 h 1827"/>
                  <a:gd name="T28" fmla="*/ 805 w 1280"/>
                  <a:gd name="T29" fmla="*/ 1827 h 1827"/>
                  <a:gd name="T30" fmla="*/ 1238 w 1280"/>
                  <a:gd name="T31" fmla="*/ 1652 h 1827"/>
                  <a:gd name="T32" fmla="*/ 1257 w 1280"/>
                  <a:gd name="T33" fmla="*/ 1576 h 1827"/>
                  <a:gd name="T34" fmla="*/ 1273 w 1280"/>
                  <a:gd name="T35" fmla="*/ 1354 h 1827"/>
                  <a:gd name="T36" fmla="*/ 1198 w 1280"/>
                  <a:gd name="T37" fmla="*/ 1207 h 1827"/>
                  <a:gd name="T38" fmla="*/ 1131 w 1280"/>
                  <a:gd name="T39" fmla="*/ 1112 h 1827"/>
                  <a:gd name="T40" fmla="*/ 826 w 1280"/>
                  <a:gd name="T41" fmla="*/ 381 h 1827"/>
                  <a:gd name="T42" fmla="*/ 442 w 1280"/>
                  <a:gd name="T43" fmla="*/ 0 h 1827"/>
                  <a:gd name="T44" fmla="*/ 826 w 1280"/>
                  <a:gd name="T45" fmla="*/ 381 h 1827"/>
                  <a:gd name="T46" fmla="*/ 386 w 1280"/>
                  <a:gd name="T47" fmla="*/ 381 h 1827"/>
                  <a:gd name="T48" fmla="*/ 0 w 1280"/>
                  <a:gd name="T49" fmla="*/ 0 h 1827"/>
                  <a:gd name="T50" fmla="*/ 386 w 1280"/>
                  <a:gd name="T51" fmla="*/ 381 h 1827"/>
                  <a:gd name="T52" fmla="*/ 594 w 1280"/>
                  <a:gd name="T53" fmla="*/ 821 h 1827"/>
                  <a:gd name="T54" fmla="*/ 442 w 1280"/>
                  <a:gd name="T55" fmla="*/ 437 h 1827"/>
                  <a:gd name="T56" fmla="*/ 826 w 1280"/>
                  <a:gd name="T57" fmla="*/ 821 h 1827"/>
                  <a:gd name="T58" fmla="*/ 755 w 1280"/>
                  <a:gd name="T59" fmla="*/ 561 h 1827"/>
                  <a:gd name="T60" fmla="*/ 755 w 1280"/>
                  <a:gd name="T61" fmla="*/ 561 h 1827"/>
                  <a:gd name="T62" fmla="*/ 636 w 1280"/>
                  <a:gd name="T63" fmla="*/ 480 h 1827"/>
                  <a:gd name="T64" fmla="*/ 554 w 1280"/>
                  <a:gd name="T65" fmla="*/ 601 h 1827"/>
                  <a:gd name="T66" fmla="*/ 594 w 1280"/>
                  <a:gd name="T67" fmla="*/ 821 h 1827"/>
                  <a:gd name="T68" fmla="*/ 0 w 1280"/>
                  <a:gd name="T69" fmla="*/ 1261 h 1827"/>
                  <a:gd name="T70" fmla="*/ 606 w 1280"/>
                  <a:gd name="T71" fmla="*/ 880 h 1827"/>
                  <a:gd name="T72" fmla="*/ 658 w 1280"/>
                  <a:gd name="T73" fmla="*/ 1157 h 1827"/>
                  <a:gd name="T74" fmla="*/ 658 w 1280"/>
                  <a:gd name="T75" fmla="*/ 1159 h 1827"/>
                  <a:gd name="T76" fmla="*/ 644 w 1280"/>
                  <a:gd name="T77" fmla="*/ 1193 h 1827"/>
                  <a:gd name="T78" fmla="*/ 608 w 1280"/>
                  <a:gd name="T79" fmla="*/ 1178 h 1827"/>
                  <a:gd name="T80" fmla="*/ 563 w 1280"/>
                  <a:gd name="T81" fmla="*/ 1117 h 1827"/>
                  <a:gd name="T82" fmla="*/ 532 w 1280"/>
                  <a:gd name="T83" fmla="*/ 1067 h 1827"/>
                  <a:gd name="T84" fmla="*/ 388 w 1280"/>
                  <a:gd name="T85" fmla="*/ 972 h 1827"/>
                  <a:gd name="T86" fmla="*/ 298 w 1280"/>
                  <a:gd name="T87" fmla="*/ 1105 h 1827"/>
                  <a:gd name="T88" fmla="*/ 336 w 1280"/>
                  <a:gd name="T89" fmla="*/ 1157 h 1827"/>
                  <a:gd name="T90" fmla="*/ 357 w 1280"/>
                  <a:gd name="T91" fmla="*/ 1219 h 1827"/>
                  <a:gd name="T92" fmla="*/ 386 w 1280"/>
                  <a:gd name="T93" fmla="*/ 821 h 1827"/>
                  <a:gd name="T94" fmla="*/ 0 w 1280"/>
                  <a:gd name="T95" fmla="*/ 437 h 1827"/>
                  <a:gd name="T96" fmla="*/ 386 w 1280"/>
                  <a:gd name="T97" fmla="*/ 821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0" h="1827">
                    <a:moveTo>
                      <a:pt x="1013" y="1048"/>
                    </a:moveTo>
                    <a:cubicBezTo>
                      <a:pt x="1011" y="1048"/>
                      <a:pt x="1011" y="1048"/>
                      <a:pt x="1011" y="1048"/>
                    </a:cubicBezTo>
                    <a:cubicBezTo>
                      <a:pt x="977" y="1046"/>
                      <a:pt x="977" y="1046"/>
                      <a:pt x="977" y="1046"/>
                    </a:cubicBezTo>
                    <a:cubicBezTo>
                      <a:pt x="958" y="1013"/>
                      <a:pt x="958" y="1013"/>
                      <a:pt x="958" y="1013"/>
                    </a:cubicBezTo>
                    <a:cubicBezTo>
                      <a:pt x="954" y="1008"/>
                      <a:pt x="951" y="1003"/>
                      <a:pt x="947" y="998"/>
                    </a:cubicBezTo>
                    <a:cubicBezTo>
                      <a:pt x="918" y="975"/>
                      <a:pt x="885" y="961"/>
                      <a:pt x="847" y="961"/>
                    </a:cubicBezTo>
                    <a:cubicBezTo>
                      <a:pt x="814" y="968"/>
                      <a:pt x="814" y="968"/>
                      <a:pt x="814" y="968"/>
                    </a:cubicBezTo>
                    <a:cubicBezTo>
                      <a:pt x="814" y="965"/>
                      <a:pt x="814" y="965"/>
                      <a:pt x="814" y="965"/>
                    </a:cubicBezTo>
                    <a:cubicBezTo>
                      <a:pt x="814" y="963"/>
                      <a:pt x="814" y="963"/>
                      <a:pt x="814" y="963"/>
                    </a:cubicBezTo>
                    <a:cubicBezTo>
                      <a:pt x="710" y="572"/>
                      <a:pt x="710" y="572"/>
                      <a:pt x="710" y="572"/>
                    </a:cubicBezTo>
                    <a:cubicBezTo>
                      <a:pt x="696" y="523"/>
                      <a:pt x="672" y="523"/>
                      <a:pt x="644" y="527"/>
                    </a:cubicBezTo>
                    <a:cubicBezTo>
                      <a:pt x="644" y="527"/>
                      <a:pt x="589" y="535"/>
                      <a:pt x="601" y="594"/>
                    </a:cubicBezTo>
                    <a:cubicBezTo>
                      <a:pt x="703" y="1140"/>
                      <a:pt x="703" y="1140"/>
                      <a:pt x="703" y="1140"/>
                    </a:cubicBezTo>
                    <a:cubicBezTo>
                      <a:pt x="703" y="1148"/>
                      <a:pt x="705" y="1152"/>
                      <a:pt x="705" y="1159"/>
                    </a:cubicBezTo>
                    <a:cubicBezTo>
                      <a:pt x="705" y="1183"/>
                      <a:pt x="696" y="1207"/>
                      <a:pt x="679" y="1226"/>
                    </a:cubicBezTo>
                    <a:cubicBezTo>
                      <a:pt x="674" y="1233"/>
                      <a:pt x="667" y="1238"/>
                      <a:pt x="663" y="1238"/>
                    </a:cubicBezTo>
                    <a:cubicBezTo>
                      <a:pt x="632" y="1242"/>
                      <a:pt x="603" y="1235"/>
                      <a:pt x="577" y="1216"/>
                    </a:cubicBezTo>
                    <a:cubicBezTo>
                      <a:pt x="547" y="1193"/>
                      <a:pt x="525" y="1143"/>
                      <a:pt x="504" y="1112"/>
                    </a:cubicBezTo>
                    <a:cubicBezTo>
                      <a:pt x="492" y="1093"/>
                      <a:pt x="483" y="1072"/>
                      <a:pt x="468" y="1055"/>
                    </a:cubicBezTo>
                    <a:cubicBezTo>
                      <a:pt x="440" y="1027"/>
                      <a:pt x="383" y="1003"/>
                      <a:pt x="348" y="1032"/>
                    </a:cubicBezTo>
                    <a:cubicBezTo>
                      <a:pt x="338" y="1041"/>
                      <a:pt x="326" y="1065"/>
                      <a:pt x="336" y="1077"/>
                    </a:cubicBezTo>
                    <a:cubicBezTo>
                      <a:pt x="350" y="1096"/>
                      <a:pt x="369" y="1117"/>
                      <a:pt x="378" y="1138"/>
                    </a:cubicBezTo>
                    <a:cubicBezTo>
                      <a:pt x="388" y="1155"/>
                      <a:pt x="393" y="1174"/>
                      <a:pt x="400" y="1193"/>
                    </a:cubicBezTo>
                    <a:cubicBezTo>
                      <a:pt x="404" y="1204"/>
                      <a:pt x="407" y="1235"/>
                      <a:pt x="416" y="1245"/>
                    </a:cubicBezTo>
                    <a:cubicBezTo>
                      <a:pt x="426" y="1254"/>
                      <a:pt x="435" y="1273"/>
                      <a:pt x="442" y="1285"/>
                    </a:cubicBezTo>
                    <a:cubicBezTo>
                      <a:pt x="459" y="1311"/>
                      <a:pt x="483" y="1339"/>
                      <a:pt x="492" y="1368"/>
                    </a:cubicBezTo>
                    <a:cubicBezTo>
                      <a:pt x="525" y="1415"/>
                      <a:pt x="539" y="1477"/>
                      <a:pt x="575" y="1522"/>
                    </a:cubicBezTo>
                    <a:cubicBezTo>
                      <a:pt x="620" y="1576"/>
                      <a:pt x="663" y="1628"/>
                      <a:pt x="729" y="1659"/>
                    </a:cubicBezTo>
                    <a:cubicBezTo>
                      <a:pt x="752" y="1673"/>
                      <a:pt x="769" y="1692"/>
                      <a:pt x="783" y="1713"/>
                    </a:cubicBezTo>
                    <a:cubicBezTo>
                      <a:pt x="805" y="1827"/>
                      <a:pt x="805" y="1827"/>
                      <a:pt x="805" y="1827"/>
                    </a:cubicBezTo>
                    <a:cubicBezTo>
                      <a:pt x="887" y="1813"/>
                      <a:pt x="1224" y="1756"/>
                      <a:pt x="1259" y="1749"/>
                    </a:cubicBezTo>
                    <a:cubicBezTo>
                      <a:pt x="1238" y="1652"/>
                      <a:pt x="1238" y="1652"/>
                      <a:pt x="1238" y="1652"/>
                    </a:cubicBezTo>
                    <a:cubicBezTo>
                      <a:pt x="1235" y="1649"/>
                      <a:pt x="1235" y="1649"/>
                      <a:pt x="1235" y="1649"/>
                    </a:cubicBezTo>
                    <a:cubicBezTo>
                      <a:pt x="1245" y="1626"/>
                      <a:pt x="1250" y="1600"/>
                      <a:pt x="1257" y="1576"/>
                    </a:cubicBezTo>
                    <a:cubicBezTo>
                      <a:pt x="1262" y="1555"/>
                      <a:pt x="1266" y="1536"/>
                      <a:pt x="1266" y="1514"/>
                    </a:cubicBezTo>
                    <a:cubicBezTo>
                      <a:pt x="1269" y="1462"/>
                      <a:pt x="1271" y="1408"/>
                      <a:pt x="1273" y="1354"/>
                    </a:cubicBezTo>
                    <a:cubicBezTo>
                      <a:pt x="1273" y="1344"/>
                      <a:pt x="1273" y="1335"/>
                      <a:pt x="1276" y="1325"/>
                    </a:cubicBezTo>
                    <a:cubicBezTo>
                      <a:pt x="1280" y="1294"/>
                      <a:pt x="1262" y="1211"/>
                      <a:pt x="1198" y="1207"/>
                    </a:cubicBezTo>
                    <a:cubicBezTo>
                      <a:pt x="1195" y="1207"/>
                      <a:pt x="1195" y="1207"/>
                      <a:pt x="1195" y="1204"/>
                    </a:cubicBezTo>
                    <a:cubicBezTo>
                      <a:pt x="1179" y="1171"/>
                      <a:pt x="1157" y="1140"/>
                      <a:pt x="1131" y="1112"/>
                    </a:cubicBezTo>
                    <a:cubicBezTo>
                      <a:pt x="1101" y="1079"/>
                      <a:pt x="1058" y="1055"/>
                      <a:pt x="1013" y="1048"/>
                    </a:cubicBezTo>
                    <a:close/>
                    <a:moveTo>
                      <a:pt x="826" y="381"/>
                    </a:moveTo>
                    <a:cubicBezTo>
                      <a:pt x="442" y="381"/>
                      <a:pt x="442" y="381"/>
                      <a:pt x="442" y="381"/>
                    </a:cubicBezTo>
                    <a:cubicBezTo>
                      <a:pt x="442" y="0"/>
                      <a:pt x="442" y="0"/>
                      <a:pt x="442" y="0"/>
                    </a:cubicBezTo>
                    <a:cubicBezTo>
                      <a:pt x="826" y="0"/>
                      <a:pt x="826" y="0"/>
                      <a:pt x="826" y="0"/>
                    </a:cubicBezTo>
                    <a:cubicBezTo>
                      <a:pt x="826" y="381"/>
                      <a:pt x="826" y="381"/>
                      <a:pt x="826" y="381"/>
                    </a:cubicBezTo>
                    <a:cubicBezTo>
                      <a:pt x="826" y="381"/>
                      <a:pt x="826" y="381"/>
                      <a:pt x="826" y="381"/>
                    </a:cubicBezTo>
                    <a:close/>
                    <a:moveTo>
                      <a:pt x="386" y="381"/>
                    </a:moveTo>
                    <a:cubicBezTo>
                      <a:pt x="0" y="381"/>
                      <a:pt x="0" y="381"/>
                      <a:pt x="0" y="381"/>
                    </a:cubicBezTo>
                    <a:cubicBezTo>
                      <a:pt x="0" y="0"/>
                      <a:pt x="0" y="0"/>
                      <a:pt x="0" y="0"/>
                    </a:cubicBezTo>
                    <a:cubicBezTo>
                      <a:pt x="386" y="0"/>
                      <a:pt x="386" y="0"/>
                      <a:pt x="386" y="0"/>
                    </a:cubicBezTo>
                    <a:cubicBezTo>
                      <a:pt x="386" y="381"/>
                      <a:pt x="386" y="381"/>
                      <a:pt x="386" y="381"/>
                    </a:cubicBezTo>
                    <a:cubicBezTo>
                      <a:pt x="386" y="381"/>
                      <a:pt x="386" y="381"/>
                      <a:pt x="386" y="381"/>
                    </a:cubicBezTo>
                    <a:close/>
                    <a:moveTo>
                      <a:pt x="594" y="821"/>
                    </a:moveTo>
                    <a:cubicBezTo>
                      <a:pt x="442" y="821"/>
                      <a:pt x="442" y="821"/>
                      <a:pt x="442" y="821"/>
                    </a:cubicBezTo>
                    <a:cubicBezTo>
                      <a:pt x="442" y="437"/>
                      <a:pt x="442" y="437"/>
                      <a:pt x="442" y="437"/>
                    </a:cubicBezTo>
                    <a:cubicBezTo>
                      <a:pt x="826" y="437"/>
                      <a:pt x="826" y="437"/>
                      <a:pt x="826" y="437"/>
                    </a:cubicBezTo>
                    <a:cubicBezTo>
                      <a:pt x="826" y="821"/>
                      <a:pt x="826" y="821"/>
                      <a:pt x="826" y="821"/>
                    </a:cubicBezTo>
                    <a:cubicBezTo>
                      <a:pt x="826" y="821"/>
                      <a:pt x="826" y="821"/>
                      <a:pt x="826" y="821"/>
                    </a:cubicBezTo>
                    <a:cubicBezTo>
                      <a:pt x="755" y="561"/>
                      <a:pt x="755" y="561"/>
                      <a:pt x="755" y="561"/>
                    </a:cubicBezTo>
                    <a:cubicBezTo>
                      <a:pt x="755" y="561"/>
                      <a:pt x="755" y="561"/>
                      <a:pt x="755" y="561"/>
                    </a:cubicBezTo>
                    <a:cubicBezTo>
                      <a:pt x="755" y="561"/>
                      <a:pt x="755" y="561"/>
                      <a:pt x="755" y="561"/>
                    </a:cubicBezTo>
                    <a:cubicBezTo>
                      <a:pt x="736" y="492"/>
                      <a:pt x="693" y="478"/>
                      <a:pt x="663" y="478"/>
                    </a:cubicBezTo>
                    <a:cubicBezTo>
                      <a:pt x="653" y="478"/>
                      <a:pt x="644" y="478"/>
                      <a:pt x="636" y="480"/>
                    </a:cubicBezTo>
                    <a:cubicBezTo>
                      <a:pt x="627" y="482"/>
                      <a:pt x="591" y="490"/>
                      <a:pt x="570" y="520"/>
                    </a:cubicBezTo>
                    <a:cubicBezTo>
                      <a:pt x="558" y="537"/>
                      <a:pt x="547" y="563"/>
                      <a:pt x="554" y="601"/>
                    </a:cubicBezTo>
                    <a:cubicBezTo>
                      <a:pt x="594" y="821"/>
                      <a:pt x="594" y="821"/>
                      <a:pt x="594" y="821"/>
                    </a:cubicBezTo>
                    <a:cubicBezTo>
                      <a:pt x="594" y="821"/>
                      <a:pt x="594" y="821"/>
                      <a:pt x="594" y="821"/>
                    </a:cubicBezTo>
                    <a:close/>
                    <a:moveTo>
                      <a:pt x="371" y="1261"/>
                    </a:moveTo>
                    <a:cubicBezTo>
                      <a:pt x="0" y="1261"/>
                      <a:pt x="0" y="1261"/>
                      <a:pt x="0" y="1261"/>
                    </a:cubicBezTo>
                    <a:cubicBezTo>
                      <a:pt x="0" y="880"/>
                      <a:pt x="0" y="880"/>
                      <a:pt x="0" y="880"/>
                    </a:cubicBezTo>
                    <a:cubicBezTo>
                      <a:pt x="606" y="880"/>
                      <a:pt x="606" y="880"/>
                      <a:pt x="606" y="880"/>
                    </a:cubicBezTo>
                    <a:cubicBezTo>
                      <a:pt x="655" y="1150"/>
                      <a:pt x="655" y="1150"/>
                      <a:pt x="655" y="1150"/>
                    </a:cubicBezTo>
                    <a:cubicBezTo>
                      <a:pt x="655" y="1152"/>
                      <a:pt x="658" y="1155"/>
                      <a:pt x="658" y="1157"/>
                    </a:cubicBezTo>
                    <a:cubicBezTo>
                      <a:pt x="658" y="1157"/>
                      <a:pt x="658" y="1157"/>
                      <a:pt x="658" y="1157"/>
                    </a:cubicBezTo>
                    <a:cubicBezTo>
                      <a:pt x="658" y="1159"/>
                      <a:pt x="658" y="1159"/>
                      <a:pt x="658" y="1159"/>
                    </a:cubicBezTo>
                    <a:cubicBezTo>
                      <a:pt x="658" y="1171"/>
                      <a:pt x="653" y="1181"/>
                      <a:pt x="646" y="1193"/>
                    </a:cubicBezTo>
                    <a:cubicBezTo>
                      <a:pt x="644" y="1193"/>
                      <a:pt x="644" y="1193"/>
                      <a:pt x="644" y="1193"/>
                    </a:cubicBezTo>
                    <a:cubicBezTo>
                      <a:pt x="632" y="1193"/>
                      <a:pt x="620" y="1188"/>
                      <a:pt x="608" y="1178"/>
                    </a:cubicBezTo>
                    <a:cubicBezTo>
                      <a:pt x="608" y="1178"/>
                      <a:pt x="608" y="1178"/>
                      <a:pt x="608" y="1178"/>
                    </a:cubicBezTo>
                    <a:cubicBezTo>
                      <a:pt x="608" y="1178"/>
                      <a:pt x="608" y="1178"/>
                      <a:pt x="608" y="1178"/>
                    </a:cubicBezTo>
                    <a:cubicBezTo>
                      <a:pt x="591" y="1167"/>
                      <a:pt x="577" y="1140"/>
                      <a:pt x="563" y="1117"/>
                    </a:cubicBezTo>
                    <a:cubicBezTo>
                      <a:pt x="556" y="1107"/>
                      <a:pt x="551" y="1096"/>
                      <a:pt x="544" y="1086"/>
                    </a:cubicBezTo>
                    <a:cubicBezTo>
                      <a:pt x="539" y="1079"/>
                      <a:pt x="537" y="1074"/>
                      <a:pt x="532" y="1067"/>
                    </a:cubicBezTo>
                    <a:cubicBezTo>
                      <a:pt x="525" y="1053"/>
                      <a:pt x="516" y="1036"/>
                      <a:pt x="502" y="1022"/>
                    </a:cubicBezTo>
                    <a:cubicBezTo>
                      <a:pt x="473" y="991"/>
                      <a:pt x="428" y="972"/>
                      <a:pt x="388" y="972"/>
                    </a:cubicBezTo>
                    <a:cubicBezTo>
                      <a:pt x="362" y="972"/>
                      <a:pt x="338" y="980"/>
                      <a:pt x="319" y="994"/>
                    </a:cubicBezTo>
                    <a:cubicBezTo>
                      <a:pt x="293" y="1017"/>
                      <a:pt x="270" y="1069"/>
                      <a:pt x="298" y="1105"/>
                    </a:cubicBezTo>
                    <a:cubicBezTo>
                      <a:pt x="303" y="1110"/>
                      <a:pt x="305" y="1114"/>
                      <a:pt x="310" y="1119"/>
                    </a:cubicBezTo>
                    <a:cubicBezTo>
                      <a:pt x="319" y="1133"/>
                      <a:pt x="331" y="1148"/>
                      <a:pt x="336" y="1157"/>
                    </a:cubicBezTo>
                    <a:cubicBezTo>
                      <a:pt x="343" y="1174"/>
                      <a:pt x="350" y="1193"/>
                      <a:pt x="355" y="1207"/>
                    </a:cubicBezTo>
                    <a:cubicBezTo>
                      <a:pt x="355" y="1209"/>
                      <a:pt x="357" y="1214"/>
                      <a:pt x="357" y="1219"/>
                    </a:cubicBezTo>
                    <a:cubicBezTo>
                      <a:pt x="359" y="1233"/>
                      <a:pt x="364" y="1247"/>
                      <a:pt x="371" y="1261"/>
                    </a:cubicBezTo>
                    <a:close/>
                    <a:moveTo>
                      <a:pt x="386" y="821"/>
                    </a:moveTo>
                    <a:cubicBezTo>
                      <a:pt x="0" y="821"/>
                      <a:pt x="0" y="821"/>
                      <a:pt x="0" y="821"/>
                    </a:cubicBezTo>
                    <a:cubicBezTo>
                      <a:pt x="0" y="437"/>
                      <a:pt x="0" y="437"/>
                      <a:pt x="0" y="437"/>
                    </a:cubicBezTo>
                    <a:cubicBezTo>
                      <a:pt x="386" y="437"/>
                      <a:pt x="386" y="437"/>
                      <a:pt x="386" y="437"/>
                    </a:cubicBezTo>
                    <a:cubicBezTo>
                      <a:pt x="386" y="821"/>
                      <a:pt x="386" y="821"/>
                      <a:pt x="386" y="821"/>
                    </a:cubicBezTo>
                    <a:cubicBezTo>
                      <a:pt x="386" y="821"/>
                      <a:pt x="386" y="821"/>
                      <a:pt x="386" y="821"/>
                    </a:cubicBezTo>
                    <a:close/>
                  </a:path>
                </a:pathLst>
              </a:custGeom>
              <a:solidFill>
                <a:schemeClr val="bg1"/>
              </a:solidFill>
              <a:ln>
                <a:noFill/>
              </a:ln>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sp>
            <p:nvSpPr>
              <p:cNvPr id="31" name="Freeform 16">
                <a:extLst>
                  <a:ext uri="{FF2B5EF4-FFF2-40B4-BE49-F238E27FC236}">
                    <a16:creationId xmlns:a16="http://schemas.microsoft.com/office/drawing/2014/main" id="{1E977A3F-DE9B-4587-BF4C-3F374443CA20}"/>
                  </a:ext>
                </a:extLst>
              </p:cNvPr>
              <p:cNvSpPr>
                <a:spLocks noChangeAspect="1" noEditPoints="1"/>
              </p:cNvSpPr>
              <p:nvPr/>
            </p:nvSpPr>
            <p:spPr bwMode="auto">
              <a:xfrm>
                <a:off x="8977697" y="6243173"/>
                <a:ext cx="373223" cy="361293"/>
              </a:xfrm>
              <a:custGeom>
                <a:avLst/>
                <a:gdLst>
                  <a:gd name="T0" fmla="*/ 363 w 400"/>
                  <a:gd name="T1" fmla="*/ 0 h 367"/>
                  <a:gd name="T2" fmla="*/ 38 w 400"/>
                  <a:gd name="T3" fmla="*/ 0 h 367"/>
                  <a:gd name="T4" fmla="*/ 0 w 400"/>
                  <a:gd name="T5" fmla="*/ 37 h 367"/>
                  <a:gd name="T6" fmla="*/ 0 w 400"/>
                  <a:gd name="T7" fmla="*/ 255 h 367"/>
                  <a:gd name="T8" fmla="*/ 38 w 400"/>
                  <a:gd name="T9" fmla="*/ 292 h 367"/>
                  <a:gd name="T10" fmla="*/ 184 w 400"/>
                  <a:gd name="T11" fmla="*/ 292 h 367"/>
                  <a:gd name="T12" fmla="*/ 230 w 400"/>
                  <a:gd name="T13" fmla="*/ 335 h 367"/>
                  <a:gd name="T14" fmla="*/ 230 w 400"/>
                  <a:gd name="T15" fmla="*/ 367 h 367"/>
                  <a:gd name="T16" fmla="*/ 328 w 400"/>
                  <a:gd name="T17" fmla="*/ 367 h 367"/>
                  <a:gd name="T18" fmla="*/ 328 w 400"/>
                  <a:gd name="T19" fmla="*/ 292 h 367"/>
                  <a:gd name="T20" fmla="*/ 363 w 400"/>
                  <a:gd name="T21" fmla="*/ 292 h 367"/>
                  <a:gd name="T22" fmla="*/ 400 w 400"/>
                  <a:gd name="T23" fmla="*/ 255 h 367"/>
                  <a:gd name="T24" fmla="*/ 400 w 400"/>
                  <a:gd name="T25" fmla="*/ 37 h 367"/>
                  <a:gd name="T26" fmla="*/ 363 w 400"/>
                  <a:gd name="T27" fmla="*/ 0 h 367"/>
                  <a:gd name="T28" fmla="*/ 361 w 400"/>
                  <a:gd name="T29" fmla="*/ 253 h 367"/>
                  <a:gd name="T30" fmla="*/ 328 w 400"/>
                  <a:gd name="T31" fmla="*/ 253 h 367"/>
                  <a:gd name="T32" fmla="*/ 328 w 400"/>
                  <a:gd name="T33" fmla="*/ 197 h 367"/>
                  <a:gd name="T34" fmla="*/ 305 w 400"/>
                  <a:gd name="T35" fmla="*/ 197 h 367"/>
                  <a:gd name="T36" fmla="*/ 305 w 400"/>
                  <a:gd name="T37" fmla="*/ 219 h 367"/>
                  <a:gd name="T38" fmla="*/ 298 w 400"/>
                  <a:gd name="T39" fmla="*/ 219 h 367"/>
                  <a:gd name="T40" fmla="*/ 298 w 400"/>
                  <a:gd name="T41" fmla="*/ 180 h 367"/>
                  <a:gd name="T42" fmla="*/ 275 w 400"/>
                  <a:gd name="T43" fmla="*/ 180 h 367"/>
                  <a:gd name="T44" fmla="*/ 275 w 400"/>
                  <a:gd name="T45" fmla="*/ 219 h 367"/>
                  <a:gd name="T46" fmla="*/ 269 w 400"/>
                  <a:gd name="T47" fmla="*/ 219 h 367"/>
                  <a:gd name="T48" fmla="*/ 269 w 400"/>
                  <a:gd name="T49" fmla="*/ 166 h 367"/>
                  <a:gd name="T50" fmla="*/ 245 w 400"/>
                  <a:gd name="T51" fmla="*/ 166 h 367"/>
                  <a:gd name="T52" fmla="*/ 245 w 400"/>
                  <a:gd name="T53" fmla="*/ 219 h 367"/>
                  <a:gd name="T54" fmla="*/ 239 w 400"/>
                  <a:gd name="T55" fmla="*/ 219 h 367"/>
                  <a:gd name="T56" fmla="*/ 239 w 400"/>
                  <a:gd name="T57" fmla="*/ 111 h 367"/>
                  <a:gd name="T58" fmla="*/ 216 w 400"/>
                  <a:gd name="T59" fmla="*/ 111 h 367"/>
                  <a:gd name="T60" fmla="*/ 216 w 400"/>
                  <a:gd name="T61" fmla="*/ 249 h 367"/>
                  <a:gd name="T62" fmla="*/ 208 w 400"/>
                  <a:gd name="T63" fmla="*/ 249 h 367"/>
                  <a:gd name="T64" fmla="*/ 208 w 400"/>
                  <a:gd name="T65" fmla="*/ 197 h 367"/>
                  <a:gd name="T66" fmla="*/ 183 w 400"/>
                  <a:gd name="T67" fmla="*/ 197 h 367"/>
                  <a:gd name="T68" fmla="*/ 183 w 400"/>
                  <a:gd name="T69" fmla="*/ 253 h 367"/>
                  <a:gd name="T70" fmla="*/ 39 w 400"/>
                  <a:gd name="T71" fmla="*/ 253 h 367"/>
                  <a:gd name="T72" fmla="*/ 39 w 400"/>
                  <a:gd name="T73" fmla="*/ 39 h 367"/>
                  <a:gd name="T74" fmla="*/ 361 w 400"/>
                  <a:gd name="T75" fmla="*/ 39 h 367"/>
                  <a:gd name="T76" fmla="*/ 361 w 400"/>
                  <a:gd name="T77" fmla="*/ 25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0" h="367">
                    <a:moveTo>
                      <a:pt x="363" y="0"/>
                    </a:moveTo>
                    <a:cubicBezTo>
                      <a:pt x="38" y="0"/>
                      <a:pt x="38" y="0"/>
                      <a:pt x="38" y="0"/>
                    </a:cubicBezTo>
                    <a:cubicBezTo>
                      <a:pt x="17" y="0"/>
                      <a:pt x="0" y="16"/>
                      <a:pt x="0" y="37"/>
                    </a:cubicBezTo>
                    <a:cubicBezTo>
                      <a:pt x="0" y="255"/>
                      <a:pt x="0" y="255"/>
                      <a:pt x="0" y="255"/>
                    </a:cubicBezTo>
                    <a:cubicBezTo>
                      <a:pt x="0" y="275"/>
                      <a:pt x="17" y="292"/>
                      <a:pt x="38" y="292"/>
                    </a:cubicBezTo>
                    <a:cubicBezTo>
                      <a:pt x="184" y="292"/>
                      <a:pt x="184" y="292"/>
                      <a:pt x="184" y="292"/>
                    </a:cubicBezTo>
                    <a:cubicBezTo>
                      <a:pt x="191" y="310"/>
                      <a:pt x="230" y="335"/>
                      <a:pt x="230" y="335"/>
                    </a:cubicBezTo>
                    <a:cubicBezTo>
                      <a:pt x="230" y="367"/>
                      <a:pt x="230" y="367"/>
                      <a:pt x="230" y="367"/>
                    </a:cubicBezTo>
                    <a:cubicBezTo>
                      <a:pt x="328" y="367"/>
                      <a:pt x="328" y="367"/>
                      <a:pt x="328" y="367"/>
                    </a:cubicBezTo>
                    <a:cubicBezTo>
                      <a:pt x="328" y="292"/>
                      <a:pt x="328" y="292"/>
                      <a:pt x="328" y="292"/>
                    </a:cubicBezTo>
                    <a:cubicBezTo>
                      <a:pt x="363" y="292"/>
                      <a:pt x="363" y="292"/>
                      <a:pt x="363" y="292"/>
                    </a:cubicBezTo>
                    <a:cubicBezTo>
                      <a:pt x="384" y="292"/>
                      <a:pt x="400" y="275"/>
                      <a:pt x="400" y="255"/>
                    </a:cubicBezTo>
                    <a:cubicBezTo>
                      <a:pt x="400" y="37"/>
                      <a:pt x="400" y="37"/>
                      <a:pt x="400" y="37"/>
                    </a:cubicBezTo>
                    <a:cubicBezTo>
                      <a:pt x="400" y="16"/>
                      <a:pt x="384" y="0"/>
                      <a:pt x="363" y="0"/>
                    </a:cubicBezTo>
                    <a:close/>
                    <a:moveTo>
                      <a:pt x="361" y="253"/>
                    </a:moveTo>
                    <a:cubicBezTo>
                      <a:pt x="328" y="253"/>
                      <a:pt x="328" y="253"/>
                      <a:pt x="328" y="253"/>
                    </a:cubicBezTo>
                    <a:cubicBezTo>
                      <a:pt x="328" y="197"/>
                      <a:pt x="328" y="197"/>
                      <a:pt x="328" y="197"/>
                    </a:cubicBezTo>
                    <a:cubicBezTo>
                      <a:pt x="328" y="181"/>
                      <a:pt x="305" y="181"/>
                      <a:pt x="305" y="197"/>
                    </a:cubicBezTo>
                    <a:cubicBezTo>
                      <a:pt x="305" y="219"/>
                      <a:pt x="305" y="219"/>
                      <a:pt x="305" y="219"/>
                    </a:cubicBezTo>
                    <a:cubicBezTo>
                      <a:pt x="305" y="222"/>
                      <a:pt x="298" y="222"/>
                      <a:pt x="298" y="219"/>
                    </a:cubicBezTo>
                    <a:cubicBezTo>
                      <a:pt x="298" y="180"/>
                      <a:pt x="298" y="180"/>
                      <a:pt x="298" y="180"/>
                    </a:cubicBezTo>
                    <a:cubicBezTo>
                      <a:pt x="298" y="165"/>
                      <a:pt x="275" y="165"/>
                      <a:pt x="275" y="180"/>
                    </a:cubicBezTo>
                    <a:cubicBezTo>
                      <a:pt x="275" y="219"/>
                      <a:pt x="275" y="219"/>
                      <a:pt x="275" y="219"/>
                    </a:cubicBezTo>
                    <a:cubicBezTo>
                      <a:pt x="275" y="222"/>
                      <a:pt x="269" y="222"/>
                      <a:pt x="269" y="219"/>
                    </a:cubicBezTo>
                    <a:cubicBezTo>
                      <a:pt x="269" y="166"/>
                      <a:pt x="269" y="166"/>
                      <a:pt x="269" y="166"/>
                    </a:cubicBezTo>
                    <a:cubicBezTo>
                      <a:pt x="269" y="150"/>
                      <a:pt x="245" y="150"/>
                      <a:pt x="245" y="166"/>
                    </a:cubicBezTo>
                    <a:cubicBezTo>
                      <a:pt x="245" y="219"/>
                      <a:pt x="245" y="219"/>
                      <a:pt x="245" y="219"/>
                    </a:cubicBezTo>
                    <a:cubicBezTo>
                      <a:pt x="245" y="222"/>
                      <a:pt x="239" y="222"/>
                      <a:pt x="239" y="219"/>
                    </a:cubicBezTo>
                    <a:cubicBezTo>
                      <a:pt x="239" y="111"/>
                      <a:pt x="239" y="111"/>
                      <a:pt x="239" y="111"/>
                    </a:cubicBezTo>
                    <a:cubicBezTo>
                      <a:pt x="239" y="96"/>
                      <a:pt x="216" y="96"/>
                      <a:pt x="216" y="111"/>
                    </a:cubicBezTo>
                    <a:cubicBezTo>
                      <a:pt x="216" y="249"/>
                      <a:pt x="216" y="249"/>
                      <a:pt x="216" y="249"/>
                    </a:cubicBezTo>
                    <a:cubicBezTo>
                      <a:pt x="216" y="252"/>
                      <a:pt x="208" y="252"/>
                      <a:pt x="208" y="249"/>
                    </a:cubicBezTo>
                    <a:cubicBezTo>
                      <a:pt x="208" y="197"/>
                      <a:pt x="208" y="197"/>
                      <a:pt x="208" y="197"/>
                    </a:cubicBezTo>
                    <a:cubicBezTo>
                      <a:pt x="208" y="178"/>
                      <a:pt x="183" y="179"/>
                      <a:pt x="183" y="197"/>
                    </a:cubicBezTo>
                    <a:cubicBezTo>
                      <a:pt x="183" y="253"/>
                      <a:pt x="183" y="253"/>
                      <a:pt x="183" y="253"/>
                    </a:cubicBezTo>
                    <a:cubicBezTo>
                      <a:pt x="39" y="253"/>
                      <a:pt x="39" y="253"/>
                      <a:pt x="39" y="253"/>
                    </a:cubicBezTo>
                    <a:cubicBezTo>
                      <a:pt x="39" y="39"/>
                      <a:pt x="39" y="39"/>
                      <a:pt x="39" y="39"/>
                    </a:cubicBezTo>
                    <a:cubicBezTo>
                      <a:pt x="361" y="39"/>
                      <a:pt x="361" y="39"/>
                      <a:pt x="361" y="39"/>
                    </a:cubicBezTo>
                    <a:cubicBezTo>
                      <a:pt x="361" y="253"/>
                      <a:pt x="361" y="253"/>
                      <a:pt x="361" y="253"/>
                    </a:cubicBezTo>
                    <a:close/>
                  </a:path>
                </a:pathLst>
              </a:custGeom>
              <a:solidFill>
                <a:schemeClr val="bg1"/>
              </a:solidFill>
              <a:ln>
                <a:noFill/>
              </a:ln>
              <a:extLst/>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grpSp>
            <p:nvGrpSpPr>
              <p:cNvPr id="32" name="Group 31">
                <a:extLst>
                  <a:ext uri="{FF2B5EF4-FFF2-40B4-BE49-F238E27FC236}">
                    <a16:creationId xmlns:a16="http://schemas.microsoft.com/office/drawing/2014/main" id="{D9F91E1B-686C-4803-B8D5-61F20C91EEFF}"/>
                  </a:ext>
                </a:extLst>
              </p:cNvPr>
              <p:cNvGrpSpPr/>
              <p:nvPr/>
            </p:nvGrpSpPr>
            <p:grpSpPr>
              <a:xfrm>
                <a:off x="8305897" y="6746334"/>
                <a:ext cx="240369" cy="391933"/>
                <a:chOff x="8597110" y="4718972"/>
                <a:chExt cx="361215" cy="561776"/>
              </a:xfrm>
              <a:solidFill>
                <a:schemeClr val="bg1"/>
              </a:solidFill>
            </p:grpSpPr>
            <p:sp>
              <p:nvSpPr>
                <p:cNvPr id="48" name="Freeform 68">
                  <a:extLst>
                    <a:ext uri="{FF2B5EF4-FFF2-40B4-BE49-F238E27FC236}">
                      <a16:creationId xmlns:a16="http://schemas.microsoft.com/office/drawing/2014/main" id="{03039E4A-8F26-4693-B2D8-FD09F6D2DA51}"/>
                    </a:ext>
                  </a:extLst>
                </p:cNvPr>
                <p:cNvSpPr>
                  <a:spLocks/>
                </p:cNvSpPr>
                <p:nvPr/>
              </p:nvSpPr>
              <p:spPr bwMode="auto">
                <a:xfrm rot="16200000">
                  <a:off x="8612012" y="5015484"/>
                  <a:ext cx="273629" cy="256899"/>
                </a:xfrm>
                <a:custGeom>
                  <a:avLst/>
                  <a:gdLst>
                    <a:gd name="T0" fmla="*/ 564 w 1203"/>
                    <a:gd name="T1" fmla="*/ 1129 h 1129"/>
                    <a:gd name="T2" fmla="*/ 0 w 1203"/>
                    <a:gd name="T3" fmla="*/ 565 h 1129"/>
                    <a:gd name="T4" fmla="*/ 564 w 1203"/>
                    <a:gd name="T5" fmla="*/ 0 h 1129"/>
                    <a:gd name="T6" fmla="*/ 1115 w 1203"/>
                    <a:gd name="T7" fmla="*/ 443 h 1129"/>
                    <a:gd name="T8" fmla="*/ 1203 w 1203"/>
                    <a:gd name="T9" fmla="*/ 449 h 1129"/>
                    <a:gd name="T10" fmla="*/ 1055 w 1203"/>
                    <a:gd name="T11" fmla="*/ 599 h 1129"/>
                    <a:gd name="T12" fmla="*/ 876 w 1203"/>
                    <a:gd name="T13" fmla="*/ 426 h 1129"/>
                    <a:gd name="T14" fmla="*/ 963 w 1203"/>
                    <a:gd name="T15" fmla="*/ 432 h 1129"/>
                    <a:gd name="T16" fmla="*/ 431 w 1203"/>
                    <a:gd name="T17" fmla="*/ 166 h 1129"/>
                    <a:gd name="T18" fmla="*/ 165 w 1203"/>
                    <a:gd name="T19" fmla="*/ 698 h 1129"/>
                    <a:gd name="T20" fmla="*/ 564 w 1203"/>
                    <a:gd name="T21" fmla="*/ 985 h 1129"/>
                    <a:gd name="T22" fmla="*/ 564 w 1203"/>
                    <a:gd name="T23" fmla="*/ 1129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03" h="1129">
                      <a:moveTo>
                        <a:pt x="564" y="1129"/>
                      </a:moveTo>
                      <a:cubicBezTo>
                        <a:pt x="252" y="1129"/>
                        <a:pt x="0" y="877"/>
                        <a:pt x="0" y="565"/>
                      </a:cubicBezTo>
                      <a:cubicBezTo>
                        <a:pt x="0" y="253"/>
                        <a:pt x="252" y="0"/>
                        <a:pt x="564" y="0"/>
                      </a:cubicBezTo>
                      <a:cubicBezTo>
                        <a:pt x="829" y="0"/>
                        <a:pt x="1058" y="184"/>
                        <a:pt x="1115" y="443"/>
                      </a:cubicBezTo>
                      <a:cubicBezTo>
                        <a:pt x="1203" y="449"/>
                        <a:pt x="1203" y="449"/>
                        <a:pt x="1203" y="449"/>
                      </a:cubicBezTo>
                      <a:cubicBezTo>
                        <a:pt x="1055" y="599"/>
                        <a:pt x="1055" y="599"/>
                        <a:pt x="1055" y="599"/>
                      </a:cubicBezTo>
                      <a:cubicBezTo>
                        <a:pt x="876" y="426"/>
                        <a:pt x="876" y="426"/>
                        <a:pt x="876" y="426"/>
                      </a:cubicBezTo>
                      <a:cubicBezTo>
                        <a:pt x="963" y="432"/>
                        <a:pt x="963" y="432"/>
                        <a:pt x="963" y="432"/>
                      </a:cubicBezTo>
                      <a:cubicBezTo>
                        <a:pt x="889" y="212"/>
                        <a:pt x="651" y="93"/>
                        <a:pt x="431" y="166"/>
                      </a:cubicBezTo>
                      <a:cubicBezTo>
                        <a:pt x="211" y="239"/>
                        <a:pt x="92" y="477"/>
                        <a:pt x="165" y="698"/>
                      </a:cubicBezTo>
                      <a:cubicBezTo>
                        <a:pt x="222" y="869"/>
                        <a:pt x="383" y="985"/>
                        <a:pt x="564" y="985"/>
                      </a:cubicBezTo>
                      <a:lnTo>
                        <a:pt x="564" y="1129"/>
                      </a:lnTo>
                      <a:close/>
                    </a:path>
                  </a:pathLst>
                </a:custGeom>
                <a:grpFill/>
                <a:ln>
                  <a:noFill/>
                </a:ln>
                <a:extLst/>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sp>
              <p:nvSpPr>
                <p:cNvPr id="49" name="Freeform 69">
                  <a:extLst>
                    <a:ext uri="{FF2B5EF4-FFF2-40B4-BE49-F238E27FC236}">
                      <a16:creationId xmlns:a16="http://schemas.microsoft.com/office/drawing/2014/main" id="{E7920A37-84ED-4274-8EE9-6BAA9F734980}"/>
                    </a:ext>
                  </a:extLst>
                </p:cNvPr>
                <p:cNvSpPr>
                  <a:spLocks/>
                </p:cNvSpPr>
                <p:nvPr/>
              </p:nvSpPr>
              <p:spPr bwMode="auto">
                <a:xfrm rot="16200000">
                  <a:off x="8699407" y="4896072"/>
                  <a:ext cx="286127" cy="231709"/>
                </a:xfrm>
                <a:custGeom>
                  <a:avLst/>
                  <a:gdLst>
                    <a:gd name="T0" fmla="*/ 219 w 1258"/>
                    <a:gd name="T1" fmla="*/ 0 h 1018"/>
                    <a:gd name="T2" fmla="*/ 321 w 1258"/>
                    <a:gd name="T3" fmla="*/ 102 h 1018"/>
                    <a:gd name="T4" fmla="*/ 321 w 1258"/>
                    <a:gd name="T5" fmla="*/ 697 h 1018"/>
                    <a:gd name="T6" fmla="*/ 916 w 1258"/>
                    <a:gd name="T7" fmla="*/ 697 h 1018"/>
                    <a:gd name="T8" fmla="*/ 1017 w 1258"/>
                    <a:gd name="T9" fmla="*/ 532 h 1018"/>
                    <a:gd name="T10" fmla="*/ 930 w 1258"/>
                    <a:gd name="T11" fmla="*/ 539 h 1018"/>
                    <a:gd name="T12" fmla="*/ 1110 w 1258"/>
                    <a:gd name="T13" fmla="*/ 365 h 1018"/>
                    <a:gd name="T14" fmla="*/ 1258 w 1258"/>
                    <a:gd name="T15" fmla="*/ 515 h 1018"/>
                    <a:gd name="T16" fmla="*/ 1170 w 1258"/>
                    <a:gd name="T17" fmla="*/ 522 h 1018"/>
                    <a:gd name="T18" fmla="*/ 496 w 1258"/>
                    <a:gd name="T19" fmla="*/ 951 h 1018"/>
                    <a:gd name="T20" fmla="*/ 67 w 1258"/>
                    <a:gd name="T21" fmla="*/ 277 h 1018"/>
                    <a:gd name="T22" fmla="*/ 219 w 1258"/>
                    <a:gd name="T23" fmla="*/ 0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8" h="1018">
                      <a:moveTo>
                        <a:pt x="219" y="0"/>
                      </a:moveTo>
                      <a:cubicBezTo>
                        <a:pt x="321" y="102"/>
                        <a:pt x="321" y="102"/>
                        <a:pt x="321" y="102"/>
                      </a:cubicBezTo>
                      <a:cubicBezTo>
                        <a:pt x="157" y="266"/>
                        <a:pt x="157" y="533"/>
                        <a:pt x="321" y="697"/>
                      </a:cubicBezTo>
                      <a:cubicBezTo>
                        <a:pt x="486" y="861"/>
                        <a:pt x="752" y="861"/>
                        <a:pt x="916" y="697"/>
                      </a:cubicBezTo>
                      <a:cubicBezTo>
                        <a:pt x="962" y="651"/>
                        <a:pt x="997" y="594"/>
                        <a:pt x="1017" y="532"/>
                      </a:cubicBezTo>
                      <a:cubicBezTo>
                        <a:pt x="930" y="539"/>
                        <a:pt x="930" y="539"/>
                        <a:pt x="930" y="539"/>
                      </a:cubicBezTo>
                      <a:cubicBezTo>
                        <a:pt x="1110" y="365"/>
                        <a:pt x="1110" y="365"/>
                        <a:pt x="1110" y="365"/>
                      </a:cubicBezTo>
                      <a:cubicBezTo>
                        <a:pt x="1258" y="515"/>
                        <a:pt x="1258" y="515"/>
                        <a:pt x="1258" y="515"/>
                      </a:cubicBezTo>
                      <a:cubicBezTo>
                        <a:pt x="1170" y="522"/>
                        <a:pt x="1170" y="522"/>
                        <a:pt x="1170" y="522"/>
                      </a:cubicBezTo>
                      <a:cubicBezTo>
                        <a:pt x="1102" y="826"/>
                        <a:pt x="801" y="1018"/>
                        <a:pt x="496" y="951"/>
                      </a:cubicBezTo>
                      <a:cubicBezTo>
                        <a:pt x="192" y="883"/>
                        <a:pt x="0" y="582"/>
                        <a:pt x="67" y="277"/>
                      </a:cubicBezTo>
                      <a:cubicBezTo>
                        <a:pt x="91" y="172"/>
                        <a:pt x="143" y="76"/>
                        <a:pt x="219" y="0"/>
                      </a:cubicBezTo>
                      <a:close/>
                    </a:path>
                  </a:pathLst>
                </a:custGeom>
                <a:grpFill/>
                <a:ln>
                  <a:noFill/>
                </a:ln>
                <a:extLst/>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sp>
              <p:nvSpPr>
                <p:cNvPr id="50" name="Freeform 70">
                  <a:extLst>
                    <a:ext uri="{FF2B5EF4-FFF2-40B4-BE49-F238E27FC236}">
                      <a16:creationId xmlns:a16="http://schemas.microsoft.com/office/drawing/2014/main" id="{A5DE9BF6-1576-4C69-9971-4553B32B92BC}"/>
                    </a:ext>
                  </a:extLst>
                </p:cNvPr>
                <p:cNvSpPr>
                  <a:spLocks/>
                </p:cNvSpPr>
                <p:nvPr/>
              </p:nvSpPr>
              <p:spPr bwMode="auto">
                <a:xfrm rot="16200000">
                  <a:off x="8591100" y="4724982"/>
                  <a:ext cx="281801" cy="269782"/>
                </a:xfrm>
                <a:custGeom>
                  <a:avLst/>
                  <a:gdLst>
                    <a:gd name="T0" fmla="*/ 220 w 1239"/>
                    <a:gd name="T1" fmla="*/ 1019 h 1185"/>
                    <a:gd name="T2" fmla="*/ 220 w 1239"/>
                    <a:gd name="T3" fmla="*/ 221 h 1185"/>
                    <a:gd name="T4" fmla="*/ 1019 w 1239"/>
                    <a:gd name="T5" fmla="*/ 221 h 1185"/>
                    <a:gd name="T6" fmla="*/ 1019 w 1239"/>
                    <a:gd name="T7" fmla="*/ 1019 h 1185"/>
                    <a:gd name="T8" fmla="*/ 620 w 1239"/>
                    <a:gd name="T9" fmla="*/ 1185 h 1185"/>
                    <a:gd name="T10" fmla="*/ 620 w 1239"/>
                    <a:gd name="T11" fmla="*/ 1041 h 1185"/>
                    <a:gd name="T12" fmla="*/ 1040 w 1239"/>
                    <a:gd name="T13" fmla="*/ 620 h 1185"/>
                    <a:gd name="T14" fmla="*/ 620 w 1239"/>
                    <a:gd name="T15" fmla="*/ 199 h 1185"/>
                    <a:gd name="T16" fmla="*/ 199 w 1239"/>
                    <a:gd name="T17" fmla="*/ 620 h 1185"/>
                    <a:gd name="T18" fmla="*/ 322 w 1239"/>
                    <a:gd name="T19" fmla="*/ 917 h 1185"/>
                    <a:gd name="T20" fmla="*/ 220 w 1239"/>
                    <a:gd name="T21" fmla="*/ 1019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9" h="1185">
                      <a:moveTo>
                        <a:pt x="220" y="1019"/>
                      </a:moveTo>
                      <a:cubicBezTo>
                        <a:pt x="0" y="799"/>
                        <a:pt x="0" y="441"/>
                        <a:pt x="220" y="221"/>
                      </a:cubicBezTo>
                      <a:cubicBezTo>
                        <a:pt x="441" y="0"/>
                        <a:pt x="798" y="0"/>
                        <a:pt x="1019" y="221"/>
                      </a:cubicBezTo>
                      <a:cubicBezTo>
                        <a:pt x="1239" y="441"/>
                        <a:pt x="1239" y="799"/>
                        <a:pt x="1019" y="1019"/>
                      </a:cubicBezTo>
                      <a:cubicBezTo>
                        <a:pt x="913" y="1125"/>
                        <a:pt x="769" y="1185"/>
                        <a:pt x="620" y="1185"/>
                      </a:cubicBezTo>
                      <a:cubicBezTo>
                        <a:pt x="620" y="1041"/>
                        <a:pt x="620" y="1041"/>
                        <a:pt x="620" y="1041"/>
                      </a:cubicBezTo>
                      <a:cubicBezTo>
                        <a:pt x="852" y="1041"/>
                        <a:pt x="1040" y="852"/>
                        <a:pt x="1040" y="620"/>
                      </a:cubicBezTo>
                      <a:cubicBezTo>
                        <a:pt x="1040" y="387"/>
                        <a:pt x="852" y="199"/>
                        <a:pt x="620" y="199"/>
                      </a:cubicBezTo>
                      <a:cubicBezTo>
                        <a:pt x="387" y="199"/>
                        <a:pt x="199" y="387"/>
                        <a:pt x="199" y="620"/>
                      </a:cubicBezTo>
                      <a:cubicBezTo>
                        <a:pt x="199" y="732"/>
                        <a:pt x="243" y="839"/>
                        <a:pt x="322" y="917"/>
                      </a:cubicBezTo>
                      <a:lnTo>
                        <a:pt x="220" y="1019"/>
                      </a:lnTo>
                      <a:close/>
                    </a:path>
                  </a:pathLst>
                </a:custGeom>
                <a:grpFill/>
                <a:ln>
                  <a:noFill/>
                </a:ln>
                <a:extLst/>
              </p:spPr>
              <p:txBody>
                <a:bodyPr vert="horz" wrap="square" lIns="95181" tIns="47592" rIns="95181" bIns="47592" numCol="1" anchor="t" anchorCtr="0" compatLnSpc="1">
                  <a:prstTxWarp prst="textNoShape">
                    <a:avLst/>
                  </a:prstTxWarp>
                </a:bodyPr>
                <a:lstStyle/>
                <a:p>
                  <a:pPr defTabSz="970852">
                    <a:defRPr/>
                  </a:pPr>
                  <a:endParaRPr lang="en-US" sz="3333">
                    <a:solidFill>
                      <a:srgbClr val="333333"/>
                    </a:solidFill>
                    <a:ea typeface="MS PGothic" panose="020B0600070205080204" pitchFamily="34" charset="-128"/>
                  </a:endParaRPr>
                </a:p>
              </p:txBody>
            </p:sp>
          </p:grpSp>
          <p:grpSp>
            <p:nvGrpSpPr>
              <p:cNvPr id="33" name="Group 32">
                <a:extLst>
                  <a:ext uri="{FF2B5EF4-FFF2-40B4-BE49-F238E27FC236}">
                    <a16:creationId xmlns:a16="http://schemas.microsoft.com/office/drawing/2014/main" id="{FE67012E-D147-493C-8B20-A283BECCD8FB}"/>
                  </a:ext>
                </a:extLst>
              </p:cNvPr>
              <p:cNvGrpSpPr/>
              <p:nvPr/>
            </p:nvGrpSpPr>
            <p:grpSpPr>
              <a:xfrm>
                <a:off x="8956831" y="6763755"/>
                <a:ext cx="471736" cy="351615"/>
                <a:chOff x="4746174" y="1443592"/>
                <a:chExt cx="4626425" cy="3905619"/>
              </a:xfrm>
              <a:solidFill>
                <a:schemeClr val="bg1"/>
              </a:solidFill>
            </p:grpSpPr>
            <p:grpSp>
              <p:nvGrpSpPr>
                <p:cNvPr id="34" name="Group 386">
                  <a:extLst>
                    <a:ext uri="{FF2B5EF4-FFF2-40B4-BE49-F238E27FC236}">
                      <a16:creationId xmlns:a16="http://schemas.microsoft.com/office/drawing/2014/main" id="{A767B977-E9F3-45B1-AE55-D4DA8494C3B8}"/>
                    </a:ext>
                  </a:extLst>
                </p:cNvPr>
                <p:cNvGrpSpPr>
                  <a:grpSpLocks noChangeAspect="1"/>
                </p:cNvGrpSpPr>
                <p:nvPr/>
              </p:nvGrpSpPr>
              <p:grpSpPr bwMode="auto">
                <a:xfrm>
                  <a:off x="4746174" y="2973316"/>
                  <a:ext cx="1414644" cy="2318435"/>
                  <a:chOff x="-1261" y="1888"/>
                  <a:chExt cx="576" cy="944"/>
                </a:xfrm>
                <a:grpFill/>
              </p:grpSpPr>
              <p:sp>
                <p:nvSpPr>
                  <p:cNvPr id="45" name="Freeform 387">
                    <a:extLst>
                      <a:ext uri="{FF2B5EF4-FFF2-40B4-BE49-F238E27FC236}">
                        <a16:creationId xmlns:a16="http://schemas.microsoft.com/office/drawing/2014/main" id="{CB89C429-4D28-435D-BC22-64E5D8FD928B}"/>
                      </a:ext>
                    </a:extLst>
                  </p:cNvPr>
                  <p:cNvSpPr>
                    <a:spLocks/>
                  </p:cNvSpPr>
                  <p:nvPr/>
                </p:nvSpPr>
                <p:spPr bwMode="auto">
                  <a:xfrm>
                    <a:off x="-1115" y="1888"/>
                    <a:ext cx="284" cy="607"/>
                  </a:xfrm>
                  <a:custGeom>
                    <a:avLst/>
                    <a:gdLst>
                      <a:gd name="T0" fmla="*/ 60 w 120"/>
                      <a:gd name="T1" fmla="*/ 257 h 257"/>
                      <a:gd name="T2" fmla="*/ 120 w 120"/>
                      <a:gd name="T3" fmla="*/ 196 h 257"/>
                      <a:gd name="T4" fmla="*/ 120 w 120"/>
                      <a:gd name="T5" fmla="*/ 61 h 257"/>
                      <a:gd name="T6" fmla="*/ 60 w 120"/>
                      <a:gd name="T7" fmla="*/ 0 h 257"/>
                      <a:gd name="T8" fmla="*/ 0 w 120"/>
                      <a:gd name="T9" fmla="*/ 61 h 257"/>
                      <a:gd name="T10" fmla="*/ 0 w 120"/>
                      <a:gd name="T11" fmla="*/ 196 h 257"/>
                      <a:gd name="T12" fmla="*/ 60 w 120"/>
                      <a:gd name="T13" fmla="*/ 257 h 257"/>
                    </a:gdLst>
                    <a:ahLst/>
                    <a:cxnLst>
                      <a:cxn ang="0">
                        <a:pos x="T0" y="T1"/>
                      </a:cxn>
                      <a:cxn ang="0">
                        <a:pos x="T2" y="T3"/>
                      </a:cxn>
                      <a:cxn ang="0">
                        <a:pos x="T4" y="T5"/>
                      </a:cxn>
                      <a:cxn ang="0">
                        <a:pos x="T6" y="T7"/>
                      </a:cxn>
                      <a:cxn ang="0">
                        <a:pos x="T8" y="T9"/>
                      </a:cxn>
                      <a:cxn ang="0">
                        <a:pos x="T10" y="T11"/>
                      </a:cxn>
                      <a:cxn ang="0">
                        <a:pos x="T12" y="T13"/>
                      </a:cxn>
                    </a:cxnLst>
                    <a:rect l="0" t="0" r="r" b="b"/>
                    <a:pathLst>
                      <a:path w="120" h="257">
                        <a:moveTo>
                          <a:pt x="60" y="257"/>
                        </a:moveTo>
                        <a:cubicBezTo>
                          <a:pt x="93" y="257"/>
                          <a:pt x="120" y="230"/>
                          <a:pt x="120" y="196"/>
                        </a:cubicBezTo>
                        <a:cubicBezTo>
                          <a:pt x="120" y="175"/>
                          <a:pt x="120" y="86"/>
                          <a:pt x="120" y="61"/>
                        </a:cubicBezTo>
                        <a:cubicBezTo>
                          <a:pt x="120" y="27"/>
                          <a:pt x="93" y="0"/>
                          <a:pt x="60" y="0"/>
                        </a:cubicBezTo>
                        <a:cubicBezTo>
                          <a:pt x="27" y="0"/>
                          <a:pt x="0" y="27"/>
                          <a:pt x="0" y="61"/>
                        </a:cubicBezTo>
                        <a:cubicBezTo>
                          <a:pt x="0" y="80"/>
                          <a:pt x="0" y="177"/>
                          <a:pt x="0" y="196"/>
                        </a:cubicBezTo>
                        <a:cubicBezTo>
                          <a:pt x="0" y="230"/>
                          <a:pt x="27" y="257"/>
                          <a:pt x="60" y="2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93" tIns="47598" rIns="95193" bIns="47598" numCol="1" anchor="t" anchorCtr="0" compatLnSpc="1">
                    <a:prstTxWarp prst="textNoShape">
                      <a:avLst/>
                    </a:prstTxWarp>
                  </a:bodyPr>
                  <a:lstStyle/>
                  <a:p>
                    <a:pPr defTabSz="951908">
                      <a:defRPr/>
                    </a:pPr>
                    <a:endParaRPr lang="en-US" sz="3000">
                      <a:solidFill>
                        <a:srgbClr val="FFFFFF"/>
                      </a:solidFill>
                      <a:ea typeface="MS PGothic" panose="020B0600070205080204" pitchFamily="34" charset="-128"/>
                    </a:endParaRPr>
                  </a:p>
                </p:txBody>
              </p:sp>
              <p:sp>
                <p:nvSpPr>
                  <p:cNvPr id="46" name="Freeform 388">
                    <a:extLst>
                      <a:ext uri="{FF2B5EF4-FFF2-40B4-BE49-F238E27FC236}">
                        <a16:creationId xmlns:a16="http://schemas.microsoft.com/office/drawing/2014/main" id="{D6694D5F-50CE-4A3F-A338-D77DB795CA6D}"/>
                      </a:ext>
                    </a:extLst>
                  </p:cNvPr>
                  <p:cNvSpPr>
                    <a:spLocks/>
                  </p:cNvSpPr>
                  <p:nvPr/>
                </p:nvSpPr>
                <p:spPr bwMode="auto">
                  <a:xfrm>
                    <a:off x="-1261" y="2261"/>
                    <a:ext cx="576" cy="571"/>
                  </a:xfrm>
                  <a:custGeom>
                    <a:avLst/>
                    <a:gdLst>
                      <a:gd name="T0" fmla="*/ 204 w 244"/>
                      <a:gd name="T1" fmla="*/ 0 h 242"/>
                      <a:gd name="T2" fmla="*/ 204 w 244"/>
                      <a:gd name="T3" fmla="*/ 51 h 242"/>
                      <a:gd name="T4" fmla="*/ 136 w 244"/>
                      <a:gd name="T5" fmla="*/ 120 h 242"/>
                      <a:gd name="T6" fmla="*/ 108 w 244"/>
                      <a:gd name="T7" fmla="*/ 120 h 242"/>
                      <a:gd name="T8" fmla="*/ 40 w 244"/>
                      <a:gd name="T9" fmla="*/ 51 h 242"/>
                      <a:gd name="T10" fmla="*/ 40 w 244"/>
                      <a:gd name="T11" fmla="*/ 0 h 242"/>
                      <a:gd name="T12" fmla="*/ 0 w 244"/>
                      <a:gd name="T13" fmla="*/ 0 h 242"/>
                      <a:gd name="T14" fmla="*/ 0 w 244"/>
                      <a:gd name="T15" fmla="*/ 51 h 242"/>
                      <a:gd name="T16" fmla="*/ 102 w 244"/>
                      <a:gd name="T17" fmla="*/ 160 h 242"/>
                      <a:gd name="T18" fmla="*/ 102 w 244"/>
                      <a:gd name="T19" fmla="*/ 202 h 242"/>
                      <a:gd name="T20" fmla="*/ 41 w 244"/>
                      <a:gd name="T21" fmla="*/ 202 h 242"/>
                      <a:gd name="T22" fmla="*/ 41 w 244"/>
                      <a:gd name="T23" fmla="*/ 242 h 242"/>
                      <a:gd name="T24" fmla="*/ 203 w 244"/>
                      <a:gd name="T25" fmla="*/ 242 h 242"/>
                      <a:gd name="T26" fmla="*/ 203 w 244"/>
                      <a:gd name="T27" fmla="*/ 202 h 242"/>
                      <a:gd name="T28" fmla="*/ 142 w 244"/>
                      <a:gd name="T29" fmla="*/ 202 h 242"/>
                      <a:gd name="T30" fmla="*/ 142 w 244"/>
                      <a:gd name="T31" fmla="*/ 160 h 242"/>
                      <a:gd name="T32" fmla="*/ 244 w 244"/>
                      <a:gd name="T33" fmla="*/ 51 h 242"/>
                      <a:gd name="T34" fmla="*/ 244 w 244"/>
                      <a:gd name="T35" fmla="*/ 0 h 242"/>
                      <a:gd name="T36" fmla="*/ 204 w 244"/>
                      <a:gd name="T37" fmla="*/ 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242">
                        <a:moveTo>
                          <a:pt x="204" y="0"/>
                        </a:moveTo>
                        <a:cubicBezTo>
                          <a:pt x="204" y="51"/>
                          <a:pt x="204" y="51"/>
                          <a:pt x="204" y="51"/>
                        </a:cubicBezTo>
                        <a:cubicBezTo>
                          <a:pt x="204" y="89"/>
                          <a:pt x="173" y="120"/>
                          <a:pt x="136" y="120"/>
                        </a:cubicBezTo>
                        <a:cubicBezTo>
                          <a:pt x="108" y="120"/>
                          <a:pt x="108" y="120"/>
                          <a:pt x="108" y="120"/>
                        </a:cubicBezTo>
                        <a:cubicBezTo>
                          <a:pt x="71" y="120"/>
                          <a:pt x="40" y="89"/>
                          <a:pt x="40" y="51"/>
                        </a:cubicBezTo>
                        <a:cubicBezTo>
                          <a:pt x="40" y="0"/>
                          <a:pt x="40" y="0"/>
                          <a:pt x="40" y="0"/>
                        </a:cubicBezTo>
                        <a:cubicBezTo>
                          <a:pt x="0" y="0"/>
                          <a:pt x="0" y="0"/>
                          <a:pt x="0" y="0"/>
                        </a:cubicBezTo>
                        <a:cubicBezTo>
                          <a:pt x="0" y="51"/>
                          <a:pt x="0" y="51"/>
                          <a:pt x="0" y="51"/>
                        </a:cubicBezTo>
                        <a:cubicBezTo>
                          <a:pt x="0" y="109"/>
                          <a:pt x="45" y="156"/>
                          <a:pt x="102" y="160"/>
                        </a:cubicBezTo>
                        <a:cubicBezTo>
                          <a:pt x="102" y="202"/>
                          <a:pt x="102" y="202"/>
                          <a:pt x="102" y="202"/>
                        </a:cubicBezTo>
                        <a:cubicBezTo>
                          <a:pt x="41" y="202"/>
                          <a:pt x="41" y="202"/>
                          <a:pt x="41" y="202"/>
                        </a:cubicBezTo>
                        <a:cubicBezTo>
                          <a:pt x="41" y="242"/>
                          <a:pt x="41" y="242"/>
                          <a:pt x="41" y="242"/>
                        </a:cubicBezTo>
                        <a:cubicBezTo>
                          <a:pt x="203" y="242"/>
                          <a:pt x="203" y="242"/>
                          <a:pt x="203" y="242"/>
                        </a:cubicBezTo>
                        <a:cubicBezTo>
                          <a:pt x="203" y="202"/>
                          <a:pt x="203" y="202"/>
                          <a:pt x="203" y="202"/>
                        </a:cubicBezTo>
                        <a:cubicBezTo>
                          <a:pt x="142" y="202"/>
                          <a:pt x="142" y="202"/>
                          <a:pt x="142" y="202"/>
                        </a:cubicBezTo>
                        <a:cubicBezTo>
                          <a:pt x="142" y="160"/>
                          <a:pt x="142" y="160"/>
                          <a:pt x="142" y="160"/>
                        </a:cubicBezTo>
                        <a:cubicBezTo>
                          <a:pt x="199" y="156"/>
                          <a:pt x="244" y="109"/>
                          <a:pt x="244" y="51"/>
                        </a:cubicBezTo>
                        <a:cubicBezTo>
                          <a:pt x="244" y="0"/>
                          <a:pt x="244" y="0"/>
                          <a:pt x="244" y="0"/>
                        </a:cubicBezTo>
                        <a:lnTo>
                          <a:pt x="20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93" tIns="47598" rIns="95193" bIns="47598" numCol="1" anchor="t" anchorCtr="0" compatLnSpc="1">
                    <a:prstTxWarp prst="textNoShape">
                      <a:avLst/>
                    </a:prstTxWarp>
                  </a:bodyPr>
                  <a:lstStyle/>
                  <a:p>
                    <a:pPr defTabSz="951908">
                      <a:defRPr/>
                    </a:pPr>
                    <a:endParaRPr lang="en-US" sz="3000">
                      <a:solidFill>
                        <a:srgbClr val="FFFFFF"/>
                      </a:solidFill>
                      <a:ea typeface="MS PGothic" panose="020B0600070205080204" pitchFamily="34" charset="-128"/>
                    </a:endParaRPr>
                  </a:p>
                </p:txBody>
              </p:sp>
              <p:sp>
                <p:nvSpPr>
                  <p:cNvPr id="47" name="Freeform 389">
                    <a:extLst>
                      <a:ext uri="{FF2B5EF4-FFF2-40B4-BE49-F238E27FC236}">
                        <a16:creationId xmlns:a16="http://schemas.microsoft.com/office/drawing/2014/main" id="{72874B13-8CAF-4BE0-B383-6A8459470749}"/>
                      </a:ext>
                    </a:extLst>
                  </p:cNvPr>
                  <p:cNvSpPr>
                    <a:spLocks noEditPoints="1"/>
                  </p:cNvSpPr>
                  <p:nvPr/>
                </p:nvSpPr>
                <p:spPr bwMode="auto">
                  <a:xfrm>
                    <a:off x="-926" y="273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5193" tIns="47598" rIns="95193" bIns="47598" numCol="1" anchor="t" anchorCtr="0" compatLnSpc="1">
                    <a:prstTxWarp prst="textNoShape">
                      <a:avLst/>
                    </a:prstTxWarp>
                  </a:bodyPr>
                  <a:lstStyle/>
                  <a:p>
                    <a:pPr defTabSz="951908">
                      <a:defRPr/>
                    </a:pPr>
                    <a:endParaRPr lang="en-US" sz="3000">
                      <a:solidFill>
                        <a:srgbClr val="FFFFFF"/>
                      </a:solidFill>
                      <a:ea typeface="MS PGothic" panose="020B0600070205080204" pitchFamily="34" charset="-128"/>
                    </a:endParaRPr>
                  </a:p>
                </p:txBody>
              </p:sp>
            </p:grpSp>
            <p:grpSp>
              <p:nvGrpSpPr>
                <p:cNvPr id="35" name="Group 34">
                  <a:extLst>
                    <a:ext uri="{FF2B5EF4-FFF2-40B4-BE49-F238E27FC236}">
                      <a16:creationId xmlns:a16="http://schemas.microsoft.com/office/drawing/2014/main" id="{52463AE9-653B-4885-BC8A-48075C3BEFAA}"/>
                    </a:ext>
                  </a:extLst>
                </p:cNvPr>
                <p:cNvGrpSpPr/>
                <p:nvPr/>
              </p:nvGrpSpPr>
              <p:grpSpPr>
                <a:xfrm>
                  <a:off x="5345484" y="1443592"/>
                  <a:ext cx="1381398" cy="1269128"/>
                  <a:chOff x="5345480" y="1443592"/>
                  <a:chExt cx="1381394" cy="1269128"/>
                </a:xfrm>
                <a:grpFill/>
              </p:grpSpPr>
              <p:sp>
                <p:nvSpPr>
                  <p:cNvPr id="43" name="Bent Arrow 52">
                    <a:extLst>
                      <a:ext uri="{FF2B5EF4-FFF2-40B4-BE49-F238E27FC236}">
                        <a16:creationId xmlns:a16="http://schemas.microsoft.com/office/drawing/2014/main" id="{8392821B-E0EC-4C52-8548-D1277BE7DE7B}"/>
                      </a:ext>
                    </a:extLst>
                  </p:cNvPr>
                  <p:cNvSpPr/>
                  <p:nvPr/>
                </p:nvSpPr>
                <p:spPr bwMode="auto">
                  <a:xfrm>
                    <a:off x="5345480" y="1554480"/>
                    <a:ext cx="1222960" cy="1158240"/>
                  </a:xfrm>
                  <a:prstGeom prst="bentArrow">
                    <a:avLst>
                      <a:gd name="adj1" fmla="val 19737"/>
                      <a:gd name="adj2" fmla="val 25000"/>
                      <a:gd name="adj3" fmla="val 26316"/>
                      <a:gd name="adj4" fmla="val 55925"/>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44" name="Isosceles Triangle 43">
                    <a:extLst>
                      <a:ext uri="{FF2B5EF4-FFF2-40B4-BE49-F238E27FC236}">
                        <a16:creationId xmlns:a16="http://schemas.microsoft.com/office/drawing/2014/main" id="{8ED723AD-B7E5-4E7F-84F2-9138A28A61BA}"/>
                      </a:ext>
                    </a:extLst>
                  </p:cNvPr>
                  <p:cNvSpPr/>
                  <p:nvPr/>
                </p:nvSpPr>
                <p:spPr bwMode="auto">
                  <a:xfrm rot="5400000">
                    <a:off x="6110896" y="1589033"/>
                    <a:ext cx="761420" cy="470537"/>
                  </a:xfrm>
                  <a:prstGeom prst="triangle">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6" name="Group 35">
                  <a:extLst>
                    <a:ext uri="{FF2B5EF4-FFF2-40B4-BE49-F238E27FC236}">
                      <a16:creationId xmlns:a16="http://schemas.microsoft.com/office/drawing/2014/main" id="{6189F2AE-04DB-4424-B5FD-81BBBA0E3281}"/>
                    </a:ext>
                  </a:extLst>
                </p:cNvPr>
                <p:cNvGrpSpPr/>
                <p:nvPr/>
              </p:nvGrpSpPr>
              <p:grpSpPr>
                <a:xfrm rot="10800000">
                  <a:off x="7049746" y="4080083"/>
                  <a:ext cx="1381398" cy="1269128"/>
                  <a:chOff x="5345480" y="1443592"/>
                  <a:chExt cx="1381394" cy="1269128"/>
                </a:xfrm>
                <a:grpFill/>
              </p:grpSpPr>
              <p:sp>
                <p:nvSpPr>
                  <p:cNvPr id="41" name="Bent Arrow 50">
                    <a:extLst>
                      <a:ext uri="{FF2B5EF4-FFF2-40B4-BE49-F238E27FC236}">
                        <a16:creationId xmlns:a16="http://schemas.microsoft.com/office/drawing/2014/main" id="{82B1DD30-3229-4C24-9D21-8E35F5629F9C}"/>
                      </a:ext>
                    </a:extLst>
                  </p:cNvPr>
                  <p:cNvSpPr/>
                  <p:nvPr/>
                </p:nvSpPr>
                <p:spPr bwMode="auto">
                  <a:xfrm>
                    <a:off x="5345480" y="1554480"/>
                    <a:ext cx="1222960" cy="1158240"/>
                  </a:xfrm>
                  <a:prstGeom prst="bentArrow">
                    <a:avLst>
                      <a:gd name="adj1" fmla="val 19737"/>
                      <a:gd name="adj2" fmla="val 25000"/>
                      <a:gd name="adj3" fmla="val 26316"/>
                      <a:gd name="adj4" fmla="val 55925"/>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42" name="Isosceles Triangle 41">
                    <a:extLst>
                      <a:ext uri="{FF2B5EF4-FFF2-40B4-BE49-F238E27FC236}">
                        <a16:creationId xmlns:a16="http://schemas.microsoft.com/office/drawing/2014/main" id="{8822E6E0-15DF-46AE-98C9-03503905F3E8}"/>
                      </a:ext>
                    </a:extLst>
                  </p:cNvPr>
                  <p:cNvSpPr/>
                  <p:nvPr/>
                </p:nvSpPr>
                <p:spPr bwMode="auto">
                  <a:xfrm rot="5400000">
                    <a:off x="6110896" y="1589033"/>
                    <a:ext cx="761420" cy="470537"/>
                  </a:xfrm>
                  <a:prstGeom prst="triangle">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37" name="Freeform 46">
                  <a:extLst>
                    <a:ext uri="{FF2B5EF4-FFF2-40B4-BE49-F238E27FC236}">
                      <a16:creationId xmlns:a16="http://schemas.microsoft.com/office/drawing/2014/main" id="{E5172D06-B671-4B47-8C4C-DD7FD9D4D90C}"/>
                    </a:ext>
                  </a:extLst>
                </p:cNvPr>
                <p:cNvSpPr/>
                <p:nvPr/>
              </p:nvSpPr>
              <p:spPr bwMode="auto">
                <a:xfrm>
                  <a:off x="7275185" y="1443592"/>
                  <a:ext cx="2097414" cy="2549285"/>
                </a:xfrm>
                <a:custGeom>
                  <a:avLst/>
                  <a:gdLst>
                    <a:gd name="connsiteX0" fmla="*/ 0 w 2097410"/>
                    <a:gd name="connsiteY0" fmla="*/ 0 h 2549289"/>
                    <a:gd name="connsiteX1" fmla="*/ 2097410 w 2097410"/>
                    <a:gd name="connsiteY1" fmla="*/ 0 h 2549289"/>
                    <a:gd name="connsiteX2" fmla="*/ 2097410 w 2097410"/>
                    <a:gd name="connsiteY2" fmla="*/ 2549289 h 2549289"/>
                    <a:gd name="connsiteX3" fmla="*/ 0 w 2097410"/>
                    <a:gd name="connsiteY3" fmla="*/ 2549289 h 2549289"/>
                    <a:gd name="connsiteX4" fmla="*/ 0 w 2097410"/>
                    <a:gd name="connsiteY4" fmla="*/ 0 h 2549289"/>
                    <a:gd name="connsiteX5" fmla="*/ 157095 w 2097410"/>
                    <a:gd name="connsiteY5" fmla="*/ 154388 h 2549289"/>
                    <a:gd name="connsiteX6" fmla="*/ 157095 w 2097410"/>
                    <a:gd name="connsiteY6" fmla="*/ 2394900 h 2549289"/>
                    <a:gd name="connsiteX7" fmla="*/ 1940316 w 2097410"/>
                    <a:gd name="connsiteY7" fmla="*/ 2394900 h 2549289"/>
                    <a:gd name="connsiteX8" fmla="*/ 1940316 w 2097410"/>
                    <a:gd name="connsiteY8" fmla="*/ 154388 h 2549289"/>
                    <a:gd name="connsiteX9" fmla="*/ 157095 w 2097410"/>
                    <a:gd name="connsiteY9" fmla="*/ 154388 h 25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7410" h="2549289">
                      <a:moveTo>
                        <a:pt x="0" y="0"/>
                      </a:moveTo>
                      <a:lnTo>
                        <a:pt x="2097410" y="0"/>
                      </a:lnTo>
                      <a:lnTo>
                        <a:pt x="2097410" y="2549289"/>
                      </a:lnTo>
                      <a:lnTo>
                        <a:pt x="0" y="2549289"/>
                      </a:lnTo>
                      <a:lnTo>
                        <a:pt x="0" y="0"/>
                      </a:lnTo>
                      <a:close/>
                      <a:moveTo>
                        <a:pt x="157095" y="154388"/>
                      </a:moveTo>
                      <a:lnTo>
                        <a:pt x="157095" y="2394900"/>
                      </a:lnTo>
                      <a:lnTo>
                        <a:pt x="1940316" y="2394900"/>
                      </a:lnTo>
                      <a:lnTo>
                        <a:pt x="1940316" y="154388"/>
                      </a:lnTo>
                      <a:lnTo>
                        <a:pt x="157095" y="154388"/>
                      </a:ln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a:extLst>
                    <a:ext uri="{FF2B5EF4-FFF2-40B4-BE49-F238E27FC236}">
                      <a16:creationId xmlns:a16="http://schemas.microsoft.com/office/drawing/2014/main" id="{17F5A487-7C71-40A8-BE29-E08DAEF6B2FD}"/>
                    </a:ext>
                  </a:extLst>
                </p:cNvPr>
                <p:cNvSpPr/>
                <p:nvPr/>
              </p:nvSpPr>
              <p:spPr bwMode="auto">
                <a:xfrm>
                  <a:off x="7711440" y="1981203"/>
                  <a:ext cx="1127763" cy="152397"/>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CA133A0-3943-4D12-B470-914499E2A3A0}"/>
                    </a:ext>
                  </a:extLst>
                </p:cNvPr>
                <p:cNvSpPr/>
                <p:nvPr/>
              </p:nvSpPr>
              <p:spPr bwMode="auto">
                <a:xfrm>
                  <a:off x="7711440" y="2518225"/>
                  <a:ext cx="1127763" cy="152397"/>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a:extLst>
                    <a:ext uri="{FF2B5EF4-FFF2-40B4-BE49-F238E27FC236}">
                      <a16:creationId xmlns:a16="http://schemas.microsoft.com/office/drawing/2014/main" id="{8A354742-FACE-40C2-8D58-603DC953ACCD}"/>
                    </a:ext>
                  </a:extLst>
                </p:cNvPr>
                <p:cNvSpPr/>
                <p:nvPr/>
              </p:nvSpPr>
              <p:spPr bwMode="auto">
                <a:xfrm>
                  <a:off x="7711440" y="3055247"/>
                  <a:ext cx="1127763" cy="152397"/>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90394" tIns="152316" rIns="190394" bIns="152316" numCol="1" spcCol="0" rtlCol="0" fromWordArt="0" anchor="t" anchorCtr="0" forceAA="0" compatLnSpc="1">
                  <a:prstTxWarp prst="textNoShape">
                    <a:avLst/>
                  </a:prstTxWarp>
                  <a:noAutofit/>
                </a:bodyPr>
                <a:lstStyle/>
                <a:p>
                  <a:pPr algn="ctr" defTabSz="970758" fontAlgn="base">
                    <a:lnSpc>
                      <a:spcPct val="90000"/>
                    </a:lnSpc>
                    <a:spcBef>
                      <a:spcPct val="0"/>
                    </a:spcBef>
                    <a:spcAft>
                      <a:spcPct val="0"/>
                    </a:spcAft>
                    <a:defRPr/>
                  </a:pPr>
                  <a:endParaRPr lang="en-US" sz="4665"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9" name="TextBox 8">
              <a:extLst>
                <a:ext uri="{FF2B5EF4-FFF2-40B4-BE49-F238E27FC236}">
                  <a16:creationId xmlns:a16="http://schemas.microsoft.com/office/drawing/2014/main" id="{BBE53CBF-3F31-46E5-BBDF-88222D05E912}"/>
                </a:ext>
              </a:extLst>
            </p:cNvPr>
            <p:cNvSpPr txBox="1"/>
            <p:nvPr/>
          </p:nvSpPr>
          <p:spPr>
            <a:xfrm>
              <a:off x="14371371" y="9094461"/>
              <a:ext cx="3623437" cy="810221"/>
            </a:xfrm>
            <a:prstGeom prst="rect">
              <a:avLst/>
            </a:prstGeom>
            <a:noFill/>
          </p:spPr>
          <p:txBody>
            <a:bodyPr wrap="square" rtlCol="0">
              <a:spAutoFit/>
            </a:bodyPr>
            <a:lstStyle>
              <a:defPPr>
                <a:defRPr lang="en-US"/>
              </a:defPPr>
              <a:lvl1pPr marR="0" lvl="0" indent="0" algn="ctr" defTabSz="914400" fontAlgn="auto">
                <a:lnSpc>
                  <a:spcPct val="100000"/>
                </a:lnSpc>
                <a:spcBef>
                  <a:spcPts val="0"/>
                </a:spcBef>
                <a:spcAft>
                  <a:spcPts val="0"/>
                </a:spcAft>
                <a:buClrTx/>
                <a:buSzTx/>
                <a:buFontTx/>
                <a:buNone/>
                <a:tabLst/>
                <a:defRPr kumimoji="0" sz="2800" i="0" u="none" strike="noStrike" kern="0" cap="none" spc="0" normalizeH="0" baseline="0">
                  <a:ln>
                    <a:noFill/>
                  </a:ln>
                  <a:solidFill>
                    <a:prstClr val="white"/>
                  </a:solidFill>
                  <a:effectLst/>
                  <a:uLnTx/>
                  <a:uFillTx/>
                  <a:latin typeface="Segoe UI Semibold" panose="020B0702040204020203" pitchFamily="34" charset="0"/>
                  <a:cs typeface="Segoe UI Semibold" panose="020B0702040204020203" pitchFamily="34" charset="0"/>
                </a:defRPr>
              </a:lvl1pPr>
            </a:lstStyle>
            <a:p>
              <a:pPr defTabSz="1523403">
                <a:defRPr/>
              </a:pPr>
              <a:r>
                <a:rPr lang="en-US" sz="4665" dirty="0"/>
                <a:t>ADL Store</a:t>
              </a:r>
              <a:endParaRPr lang="en-US" sz="5331" dirty="0"/>
            </a:p>
          </p:txBody>
        </p:sp>
      </p:grpSp>
    </p:spTree>
    <p:extLst>
      <p:ext uri="{BB962C8B-B14F-4D97-AF65-F5344CB8AC3E}">
        <p14:creationId xmlns:p14="http://schemas.microsoft.com/office/powerpoint/2010/main" val="393478074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A43E06-40D7-46A7-A55D-4AB63CB361BD}"/>
              </a:ext>
            </a:extLst>
          </p:cNvPr>
          <p:cNvSpPr>
            <a:spLocks noGrp="1"/>
          </p:cNvSpPr>
          <p:nvPr>
            <p:ph type="title"/>
          </p:nvPr>
        </p:nvSpPr>
        <p:spPr/>
        <p:txBody>
          <a:bodyPr/>
          <a:lstStyle/>
          <a:p>
            <a:r>
              <a:rPr lang="en-US" dirty="0"/>
              <a:t>DEMO - Store</a:t>
            </a:r>
            <a:endParaRPr lang="nl-NL" dirty="0"/>
          </a:p>
        </p:txBody>
      </p:sp>
      <p:sp>
        <p:nvSpPr>
          <p:cNvPr id="6" name="Text Placeholder 5">
            <a:extLst>
              <a:ext uri="{FF2B5EF4-FFF2-40B4-BE49-F238E27FC236}">
                <a16:creationId xmlns:a16="http://schemas.microsoft.com/office/drawing/2014/main" id="{7B01530D-EEA5-4938-BE02-52A19DB896D5}"/>
              </a:ext>
            </a:extLst>
          </p:cNvPr>
          <p:cNvSpPr>
            <a:spLocks noGrp="1"/>
          </p:cNvSpPr>
          <p:nvPr>
            <p:ph type="body" idx="1"/>
          </p:nvPr>
        </p:nvSpPr>
        <p:spPr/>
        <p:txBody>
          <a:bodyPr/>
          <a:lstStyle/>
          <a:p>
            <a:endParaRPr lang="nl-NL"/>
          </a:p>
        </p:txBody>
      </p:sp>
      <p:sp>
        <p:nvSpPr>
          <p:cNvPr id="4" name="Slide Number Placeholder 3">
            <a:extLst>
              <a:ext uri="{FF2B5EF4-FFF2-40B4-BE49-F238E27FC236}">
                <a16:creationId xmlns:a16="http://schemas.microsoft.com/office/drawing/2014/main" id="{2487CFF6-169D-4241-A503-1F3941C29EB6}"/>
              </a:ext>
            </a:extLst>
          </p:cNvPr>
          <p:cNvSpPr>
            <a:spLocks noGrp="1"/>
          </p:cNvSpPr>
          <p:nvPr>
            <p:ph type="sldNum" sz="quarter" idx="2"/>
          </p:nvPr>
        </p:nvSpPr>
        <p:spPr/>
        <p:txBody>
          <a:bodyPr/>
          <a:lstStyle/>
          <a:p>
            <a:fld id="{86CB4B4D-7CA3-9044-876B-883B54F8677D}" type="slidenum">
              <a:rPr lang="nl-NL" smtClean="0"/>
              <a:t>21</a:t>
            </a:fld>
            <a:endParaRPr lang="nl-NL"/>
          </a:p>
        </p:txBody>
      </p:sp>
    </p:spTree>
    <p:extLst>
      <p:ext uri="{BB962C8B-B14F-4D97-AF65-F5344CB8AC3E}">
        <p14:creationId xmlns:p14="http://schemas.microsoft.com/office/powerpoint/2010/main" val="389230593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F3F66-4868-4109-A0A6-8DF2503158B2}"/>
              </a:ext>
            </a:extLst>
          </p:cNvPr>
          <p:cNvSpPr>
            <a:spLocks noGrp="1"/>
          </p:cNvSpPr>
          <p:nvPr>
            <p:ph type="title"/>
          </p:nvPr>
        </p:nvSpPr>
        <p:spPr/>
        <p:txBody>
          <a:bodyPr/>
          <a:lstStyle/>
          <a:p>
            <a:r>
              <a:rPr lang="en-US" dirty="0"/>
              <a:t>Ingest data – Ad hoc</a:t>
            </a:r>
            <a:endParaRPr lang="nl-NL" dirty="0"/>
          </a:p>
        </p:txBody>
      </p:sp>
      <p:sp>
        <p:nvSpPr>
          <p:cNvPr id="3" name="Text Placeholder 2">
            <a:extLst>
              <a:ext uri="{FF2B5EF4-FFF2-40B4-BE49-F238E27FC236}">
                <a16:creationId xmlns:a16="http://schemas.microsoft.com/office/drawing/2014/main" id="{6CD3B084-E8C4-4E13-B5BD-CC8D7CD453CF}"/>
              </a:ext>
            </a:extLst>
          </p:cNvPr>
          <p:cNvSpPr>
            <a:spLocks noGrp="1"/>
          </p:cNvSpPr>
          <p:nvPr>
            <p:ph type="body" sz="half" idx="1"/>
          </p:nvPr>
        </p:nvSpPr>
        <p:spPr/>
        <p:txBody>
          <a:bodyPr>
            <a:normAutofit/>
          </a:bodyPr>
          <a:lstStyle/>
          <a:p>
            <a:r>
              <a:rPr lang="nl-NL" dirty="0" err="1"/>
              <a:t>Local</a:t>
            </a:r>
            <a:r>
              <a:rPr lang="nl-NL" dirty="0"/>
              <a:t> computer</a:t>
            </a:r>
          </a:p>
          <a:p>
            <a:pPr marL="571500" indent="-571500">
              <a:buFont typeface="Arial" panose="020B0604020202020204" pitchFamily="34" charset="0"/>
              <a:buChar char="•"/>
            </a:pPr>
            <a:r>
              <a:rPr lang="nl-NL" dirty="0" err="1"/>
              <a:t>Azure</a:t>
            </a:r>
            <a:r>
              <a:rPr lang="nl-NL" dirty="0"/>
              <a:t> Portal</a:t>
            </a:r>
          </a:p>
          <a:p>
            <a:pPr marL="571500" indent="-571500">
              <a:buFont typeface="Arial" panose="020B0604020202020204" pitchFamily="34" charset="0"/>
              <a:buChar char="•"/>
            </a:pPr>
            <a:r>
              <a:rPr lang="nl-NL" dirty="0" err="1"/>
              <a:t>Azure</a:t>
            </a:r>
            <a:r>
              <a:rPr lang="nl-NL" dirty="0"/>
              <a:t> </a:t>
            </a:r>
            <a:r>
              <a:rPr lang="nl-NL" dirty="0" err="1"/>
              <a:t>PowerShell</a:t>
            </a:r>
            <a:endParaRPr lang="nl-NL" dirty="0"/>
          </a:p>
          <a:p>
            <a:pPr marL="571500" indent="-571500">
              <a:buFont typeface="Arial" panose="020B0604020202020204" pitchFamily="34" charset="0"/>
              <a:buChar char="•"/>
            </a:pPr>
            <a:r>
              <a:rPr lang="nl-NL" dirty="0" err="1"/>
              <a:t>Azure</a:t>
            </a:r>
            <a:r>
              <a:rPr lang="nl-NL" dirty="0"/>
              <a:t> CLI</a:t>
            </a:r>
          </a:p>
          <a:p>
            <a:pPr marL="571500" indent="-571500">
              <a:buFont typeface="Arial" panose="020B0604020202020204" pitchFamily="34" charset="0"/>
              <a:buChar char="•"/>
            </a:pPr>
            <a:r>
              <a:rPr lang="nl-NL" dirty="0"/>
              <a:t>Using Data Lake Tools </a:t>
            </a:r>
            <a:r>
              <a:rPr lang="nl-NL" dirty="0" err="1"/>
              <a:t>for</a:t>
            </a:r>
            <a:r>
              <a:rPr lang="nl-NL" dirty="0"/>
              <a:t> Visual Studio</a:t>
            </a:r>
          </a:p>
          <a:p>
            <a:endParaRPr lang="nl-NL" dirty="0"/>
          </a:p>
          <a:p>
            <a:r>
              <a:rPr lang="nl-NL" dirty="0" err="1"/>
              <a:t>Azure</a:t>
            </a:r>
            <a:r>
              <a:rPr lang="nl-NL" dirty="0"/>
              <a:t> Storage </a:t>
            </a:r>
            <a:r>
              <a:rPr lang="nl-NL" dirty="0" err="1"/>
              <a:t>Blob</a:t>
            </a:r>
            <a:endParaRPr lang="nl-NL" dirty="0"/>
          </a:p>
          <a:p>
            <a:pPr marL="571500" indent="-571500">
              <a:buFont typeface="Arial" panose="020B0604020202020204" pitchFamily="34" charset="0"/>
              <a:buChar char="•"/>
            </a:pPr>
            <a:r>
              <a:rPr lang="nl-NL" dirty="0" err="1"/>
              <a:t>Azure</a:t>
            </a:r>
            <a:r>
              <a:rPr lang="nl-NL" dirty="0"/>
              <a:t> Data </a:t>
            </a:r>
            <a:r>
              <a:rPr lang="nl-NL" dirty="0" err="1"/>
              <a:t>Factory</a:t>
            </a:r>
            <a:endParaRPr lang="nl-NL" dirty="0"/>
          </a:p>
          <a:p>
            <a:pPr marL="571500" indent="-571500">
              <a:buFont typeface="Arial" panose="020B0604020202020204" pitchFamily="34" charset="0"/>
              <a:buChar char="•"/>
            </a:pPr>
            <a:r>
              <a:rPr lang="nl-NL" dirty="0" err="1"/>
              <a:t>AdlCopy</a:t>
            </a:r>
            <a:r>
              <a:rPr lang="nl-NL" dirty="0"/>
              <a:t> tool</a:t>
            </a:r>
          </a:p>
          <a:p>
            <a:pPr marL="571500" indent="-571500">
              <a:buFont typeface="Arial" panose="020B0604020202020204" pitchFamily="34" charset="0"/>
              <a:buChar char="•"/>
            </a:pPr>
            <a:r>
              <a:rPr lang="nl-NL" dirty="0" err="1"/>
              <a:t>DistCp</a:t>
            </a:r>
            <a:r>
              <a:rPr lang="nl-NL" dirty="0"/>
              <a:t> running on </a:t>
            </a:r>
            <a:r>
              <a:rPr lang="nl-NL" dirty="0" err="1"/>
              <a:t>HDInsight</a:t>
            </a:r>
            <a:r>
              <a:rPr lang="nl-NL" dirty="0"/>
              <a:t> cluster</a:t>
            </a:r>
          </a:p>
        </p:txBody>
      </p:sp>
      <p:sp>
        <p:nvSpPr>
          <p:cNvPr id="4" name="Slide Number Placeholder 3">
            <a:extLst>
              <a:ext uri="{FF2B5EF4-FFF2-40B4-BE49-F238E27FC236}">
                <a16:creationId xmlns:a16="http://schemas.microsoft.com/office/drawing/2014/main" id="{CF83F8E1-D3D1-48E5-A0D6-6CA311CC7B0B}"/>
              </a:ext>
            </a:extLst>
          </p:cNvPr>
          <p:cNvSpPr>
            <a:spLocks noGrp="1"/>
          </p:cNvSpPr>
          <p:nvPr>
            <p:ph type="sldNum" sz="quarter" idx="2"/>
          </p:nvPr>
        </p:nvSpPr>
        <p:spPr/>
        <p:txBody>
          <a:bodyPr/>
          <a:lstStyle/>
          <a:p>
            <a:fld id="{86CB4B4D-7CA3-9044-876B-883B54F8677D}" type="slidenum">
              <a:rPr lang="nl-NL" smtClean="0"/>
              <a:t>22</a:t>
            </a:fld>
            <a:endParaRPr lang="nl-NL"/>
          </a:p>
        </p:txBody>
      </p:sp>
    </p:spTree>
    <p:extLst>
      <p:ext uri="{BB962C8B-B14F-4D97-AF65-F5344CB8AC3E}">
        <p14:creationId xmlns:p14="http://schemas.microsoft.com/office/powerpoint/2010/main" val="45528544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D2E42-E10B-4A1E-8178-B13BDE052227}"/>
              </a:ext>
            </a:extLst>
          </p:cNvPr>
          <p:cNvSpPr>
            <a:spLocks noGrp="1"/>
          </p:cNvSpPr>
          <p:nvPr>
            <p:ph type="title"/>
          </p:nvPr>
        </p:nvSpPr>
        <p:spPr/>
        <p:txBody>
          <a:bodyPr/>
          <a:lstStyle/>
          <a:p>
            <a:r>
              <a:rPr lang="en-US" dirty="0"/>
              <a:t>Ingest data</a:t>
            </a:r>
            <a:endParaRPr lang="nl-NL" dirty="0"/>
          </a:p>
        </p:txBody>
      </p:sp>
      <p:sp>
        <p:nvSpPr>
          <p:cNvPr id="3" name="Text Placeholder 2">
            <a:extLst>
              <a:ext uri="{FF2B5EF4-FFF2-40B4-BE49-F238E27FC236}">
                <a16:creationId xmlns:a16="http://schemas.microsoft.com/office/drawing/2014/main" id="{DBDD1267-DFDA-4124-B59E-10C11033B1FA}"/>
              </a:ext>
            </a:extLst>
          </p:cNvPr>
          <p:cNvSpPr>
            <a:spLocks noGrp="1"/>
          </p:cNvSpPr>
          <p:nvPr>
            <p:ph type="body" idx="1"/>
          </p:nvPr>
        </p:nvSpPr>
        <p:spPr>
          <a:xfrm>
            <a:off x="2209800" y="3683000"/>
            <a:ext cx="19964400" cy="7839771"/>
          </a:xfrm>
        </p:spPr>
        <p:txBody>
          <a:bodyPr/>
          <a:lstStyle/>
          <a:p>
            <a:r>
              <a:rPr lang="nl-NL" dirty="0" err="1"/>
              <a:t>Streamed</a:t>
            </a:r>
            <a:endParaRPr lang="nl-NL" dirty="0"/>
          </a:p>
          <a:p>
            <a:pPr marL="571500" indent="-571500">
              <a:buFont typeface="Arial" panose="020B0604020202020204" pitchFamily="34" charset="0"/>
              <a:buChar char="•"/>
            </a:pPr>
            <a:r>
              <a:rPr lang="nl-NL" dirty="0" err="1"/>
              <a:t>Azure</a:t>
            </a:r>
            <a:r>
              <a:rPr lang="nl-NL" dirty="0"/>
              <a:t> Stream Analytics</a:t>
            </a:r>
          </a:p>
          <a:p>
            <a:pPr marL="571500" indent="-571500">
              <a:buFont typeface="Arial" panose="020B0604020202020204" pitchFamily="34" charset="0"/>
              <a:buChar char="•"/>
            </a:pPr>
            <a:r>
              <a:rPr lang="nl-NL" dirty="0" err="1"/>
              <a:t>Azure</a:t>
            </a:r>
            <a:r>
              <a:rPr lang="nl-NL" dirty="0"/>
              <a:t> </a:t>
            </a:r>
            <a:r>
              <a:rPr lang="nl-NL" dirty="0" err="1"/>
              <a:t>HDInsight</a:t>
            </a:r>
            <a:r>
              <a:rPr lang="nl-NL" dirty="0"/>
              <a:t> Storm</a:t>
            </a:r>
          </a:p>
          <a:p>
            <a:pPr marL="571500" indent="-571500">
              <a:buFont typeface="Arial" panose="020B0604020202020204" pitchFamily="34" charset="0"/>
              <a:buChar char="•"/>
            </a:pPr>
            <a:r>
              <a:rPr lang="nl-NL" dirty="0" err="1"/>
              <a:t>EventProcessorHost</a:t>
            </a:r>
            <a:endParaRPr lang="nl-NL" dirty="0"/>
          </a:p>
          <a:p>
            <a:endParaRPr lang="en-US" dirty="0"/>
          </a:p>
          <a:p>
            <a:r>
              <a:rPr lang="en-US" dirty="0"/>
              <a:t>R</a:t>
            </a:r>
            <a:r>
              <a:rPr lang="nl-NL" dirty="0" err="1"/>
              <a:t>elational</a:t>
            </a:r>
            <a:endParaRPr lang="nl-NL" dirty="0"/>
          </a:p>
          <a:p>
            <a:pPr marL="571500" indent="-571500">
              <a:buFont typeface="Arial" panose="020B0604020202020204" pitchFamily="34" charset="0"/>
              <a:buChar char="•"/>
            </a:pPr>
            <a:r>
              <a:rPr lang="en-US" dirty="0"/>
              <a:t>Apache Sqoop</a:t>
            </a:r>
          </a:p>
          <a:p>
            <a:pPr marL="571500" indent="-571500">
              <a:buFont typeface="Arial" panose="020B0604020202020204" pitchFamily="34" charset="0"/>
              <a:buChar char="•"/>
            </a:pPr>
            <a:r>
              <a:rPr lang="en-US" dirty="0"/>
              <a:t>Azure Data Factory</a:t>
            </a:r>
            <a:endParaRPr lang="nl-NL" dirty="0"/>
          </a:p>
          <a:p>
            <a:endParaRPr lang="nl-NL" dirty="0"/>
          </a:p>
        </p:txBody>
      </p:sp>
      <p:sp>
        <p:nvSpPr>
          <p:cNvPr id="4" name="Slide Number Placeholder 3">
            <a:extLst>
              <a:ext uri="{FF2B5EF4-FFF2-40B4-BE49-F238E27FC236}">
                <a16:creationId xmlns:a16="http://schemas.microsoft.com/office/drawing/2014/main" id="{BDB34497-C198-4282-8CAD-FE7C82C0DEA6}"/>
              </a:ext>
            </a:extLst>
          </p:cNvPr>
          <p:cNvSpPr>
            <a:spLocks noGrp="1"/>
          </p:cNvSpPr>
          <p:nvPr>
            <p:ph type="sldNum" sz="quarter" idx="2"/>
          </p:nvPr>
        </p:nvSpPr>
        <p:spPr/>
        <p:txBody>
          <a:bodyPr/>
          <a:lstStyle/>
          <a:p>
            <a:fld id="{86CB4B4D-7CA3-9044-876B-883B54F8677D}" type="slidenum">
              <a:rPr lang="nl-NL" smtClean="0"/>
              <a:t>23</a:t>
            </a:fld>
            <a:endParaRPr lang="nl-NL"/>
          </a:p>
        </p:txBody>
      </p:sp>
      <p:sp>
        <p:nvSpPr>
          <p:cNvPr id="6" name="Text Placeholder 2">
            <a:extLst>
              <a:ext uri="{FF2B5EF4-FFF2-40B4-BE49-F238E27FC236}">
                <a16:creationId xmlns:a16="http://schemas.microsoft.com/office/drawing/2014/main" id="{21D84C2B-1CF6-4C59-99B6-14BA5EC007D8}"/>
              </a:ext>
            </a:extLst>
          </p:cNvPr>
          <p:cNvSpPr txBox="1">
            <a:spLocks/>
          </p:cNvSpPr>
          <p:nvPr/>
        </p:nvSpPr>
        <p:spPr>
          <a:xfrm>
            <a:off x="12192001" y="3683000"/>
            <a:ext cx="9969500" cy="783977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0" marR="0" indent="0" algn="l" defTabSz="1371600" rtl="0" eaLnBrk="1" latinLnBrk="0" hangingPunct="1">
              <a:lnSpc>
                <a:spcPct val="100000"/>
              </a:lnSpc>
              <a:spcBef>
                <a:spcPts val="1900"/>
              </a:spcBef>
              <a:spcAft>
                <a:spcPts val="0"/>
              </a:spcAft>
              <a:buClrTx/>
              <a:buSzTx/>
              <a:buFontTx/>
              <a:buNone/>
              <a:tabLst/>
              <a:defRPr sz="3600" b="0" i="0" u="none" strike="noStrike" cap="none" spc="0" baseline="0">
                <a:ln>
                  <a:noFill/>
                </a:ln>
                <a:solidFill>
                  <a:srgbClr val="53535A"/>
                </a:solidFill>
                <a:uFillTx/>
                <a:latin typeface="Open Sans Light"/>
                <a:ea typeface="Open Sans Light"/>
                <a:cs typeface="Open Sans Light"/>
                <a:sym typeface="Open Sans Light"/>
              </a:defRPr>
            </a:lvl1pPr>
            <a:lvl2pPr marL="635000" marR="0" indent="-635000" algn="l" defTabSz="1371600" rtl="0" eaLnBrk="1" latinLnBrk="0" hangingPunct="1">
              <a:lnSpc>
                <a:spcPct val="100000"/>
              </a:lnSpc>
              <a:spcBef>
                <a:spcPts val="2000"/>
              </a:spcBef>
              <a:spcAft>
                <a:spcPts val="0"/>
              </a:spcAft>
              <a:buClr>
                <a:srgbClr val="B70D31"/>
              </a:buClr>
              <a:buSzPct val="15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2pPr>
            <a:lvl3pPr marL="1193800" marR="0" indent="-508000" algn="l" defTabSz="1371600" rtl="0" eaLnBrk="1" latinLnBrk="0" hangingPunct="1">
              <a:lnSpc>
                <a:spcPct val="100000"/>
              </a:lnSpc>
              <a:spcBef>
                <a:spcPts val="2000"/>
              </a:spcBef>
              <a:spcAft>
                <a:spcPts val="0"/>
              </a:spcAft>
              <a:buClrTx/>
              <a:buSzPct val="15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3pPr>
            <a:lvl4pPr marL="0" marR="0" indent="1028700" algn="l" defTabSz="1371600" rtl="0" eaLnBrk="1" latinLnBrk="0" hangingPunct="1">
              <a:lnSpc>
                <a:spcPct val="100000"/>
              </a:lnSpc>
              <a:spcBef>
                <a:spcPts val="1900"/>
              </a:spcBef>
              <a:spcAft>
                <a:spcPts val="0"/>
              </a:spcAft>
              <a:buClrTx/>
              <a:buSzTx/>
              <a:buFontTx/>
              <a:buNone/>
              <a:tabLst/>
              <a:defRPr sz="3600" b="0" i="0" u="none" strike="noStrike" cap="none" spc="0" baseline="0">
                <a:ln>
                  <a:noFill/>
                </a:ln>
                <a:solidFill>
                  <a:srgbClr val="53535A"/>
                </a:solidFill>
                <a:uFillTx/>
                <a:latin typeface="Open Sans Light"/>
                <a:ea typeface="Open Sans Light"/>
                <a:cs typeface="Open Sans Light"/>
                <a:sym typeface="Open Sans Light"/>
              </a:defRPr>
            </a:lvl4pPr>
            <a:lvl5pPr marL="0" marR="0" indent="1371600" algn="l" defTabSz="1371600" rtl="0" eaLnBrk="1" latinLnBrk="0" hangingPunct="1">
              <a:lnSpc>
                <a:spcPct val="100000"/>
              </a:lnSpc>
              <a:spcBef>
                <a:spcPts val="1900"/>
              </a:spcBef>
              <a:spcAft>
                <a:spcPts val="0"/>
              </a:spcAft>
              <a:buClrTx/>
              <a:buSzTx/>
              <a:buFontTx/>
              <a:buNone/>
              <a:tabLst/>
              <a:defRPr sz="3600" b="0" i="0" u="none" strike="noStrike" cap="none" spc="0" baseline="0">
                <a:ln>
                  <a:noFill/>
                </a:ln>
                <a:solidFill>
                  <a:srgbClr val="53535A"/>
                </a:solidFill>
                <a:uFillTx/>
                <a:latin typeface="Open Sans Light"/>
                <a:ea typeface="Open Sans Light"/>
                <a:cs typeface="Open Sans Light"/>
                <a:sym typeface="Open Sans Light"/>
              </a:defRPr>
            </a:lvl5pPr>
            <a:lvl6pPr marL="2189284" marR="0" indent="-474784" algn="l" defTabSz="1371600" rtl="0" eaLnBrk="1" latinLnBrk="0" hangingPunct="1">
              <a:lnSpc>
                <a:spcPct val="150000"/>
              </a:lnSpc>
              <a:spcBef>
                <a:spcPts val="2000"/>
              </a:spcBef>
              <a:spcAft>
                <a:spcPts val="0"/>
              </a:spcAft>
              <a:buClrTx/>
              <a:buSzPct val="10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6pPr>
            <a:lvl7pPr marL="2532184" marR="0" indent="-474784" algn="l" defTabSz="1371600" rtl="0" eaLnBrk="1" latinLnBrk="0" hangingPunct="1">
              <a:lnSpc>
                <a:spcPct val="150000"/>
              </a:lnSpc>
              <a:spcBef>
                <a:spcPts val="2000"/>
              </a:spcBef>
              <a:spcAft>
                <a:spcPts val="0"/>
              </a:spcAft>
              <a:buClrTx/>
              <a:buSzPct val="10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7pPr>
            <a:lvl8pPr marL="2875084" marR="0" indent="-474784" algn="l" defTabSz="1371600" rtl="0" eaLnBrk="1" latinLnBrk="0" hangingPunct="1">
              <a:lnSpc>
                <a:spcPct val="150000"/>
              </a:lnSpc>
              <a:spcBef>
                <a:spcPts val="2000"/>
              </a:spcBef>
              <a:spcAft>
                <a:spcPts val="0"/>
              </a:spcAft>
              <a:buClrTx/>
              <a:buSzPct val="10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8pPr>
            <a:lvl9pPr marL="3217984" marR="0" indent="-474784" algn="l" defTabSz="1371600" rtl="0" eaLnBrk="1" latinLnBrk="0" hangingPunct="1">
              <a:lnSpc>
                <a:spcPct val="150000"/>
              </a:lnSpc>
              <a:spcBef>
                <a:spcPts val="2000"/>
              </a:spcBef>
              <a:spcAft>
                <a:spcPts val="0"/>
              </a:spcAft>
              <a:buClrTx/>
              <a:buSzPct val="100000"/>
              <a:buFontTx/>
              <a:buChar char="•"/>
              <a:tabLst/>
              <a:defRPr sz="3600" b="0" i="0" u="none" strike="noStrike" cap="none" spc="0" baseline="0">
                <a:ln>
                  <a:noFill/>
                </a:ln>
                <a:solidFill>
                  <a:srgbClr val="53535A"/>
                </a:solidFill>
                <a:uFillTx/>
                <a:latin typeface="Open Sans Light"/>
                <a:ea typeface="Open Sans Light"/>
                <a:cs typeface="Open Sans Light"/>
                <a:sym typeface="Open Sans Light"/>
              </a:defRPr>
            </a:lvl9pPr>
          </a:lstStyle>
          <a:p>
            <a:r>
              <a:rPr lang="nl-NL" dirty="0"/>
              <a:t>Web server</a:t>
            </a:r>
          </a:p>
          <a:p>
            <a:r>
              <a:rPr lang="en-US" i="1" dirty="0"/>
              <a:t>Upload using custom applications</a:t>
            </a:r>
          </a:p>
          <a:p>
            <a:endParaRPr lang="en-US" i="1" dirty="0"/>
          </a:p>
          <a:p>
            <a:pPr marL="571500" indent="-571500">
              <a:buFont typeface="Arial" panose="020B0604020202020204" pitchFamily="34" charset="0"/>
              <a:buChar char="•"/>
            </a:pPr>
            <a:r>
              <a:rPr lang="en-US" dirty="0"/>
              <a:t>Azure CLI</a:t>
            </a:r>
          </a:p>
          <a:p>
            <a:pPr marL="571500" indent="-571500">
              <a:buFont typeface="Arial" panose="020B0604020202020204" pitchFamily="34" charset="0"/>
              <a:buChar char="•"/>
            </a:pPr>
            <a:r>
              <a:rPr lang="en-US" dirty="0"/>
              <a:t>Azure PowerShell</a:t>
            </a:r>
          </a:p>
          <a:p>
            <a:pPr marL="571500" indent="-571500">
              <a:buFont typeface="Arial" panose="020B0604020202020204" pitchFamily="34" charset="0"/>
              <a:buChar char="•"/>
            </a:pPr>
            <a:r>
              <a:rPr lang="en-US" dirty="0"/>
              <a:t>Azure Data Lake Storage Gen1 .NET SDK</a:t>
            </a:r>
          </a:p>
          <a:p>
            <a:pPr marL="571500" indent="-571500">
              <a:buFont typeface="Arial" panose="020B0604020202020204" pitchFamily="34" charset="0"/>
              <a:buChar char="•"/>
            </a:pPr>
            <a:r>
              <a:rPr lang="en-US" dirty="0"/>
              <a:t>Azure Data Factory</a:t>
            </a:r>
          </a:p>
        </p:txBody>
      </p:sp>
    </p:spTree>
    <p:extLst>
      <p:ext uri="{BB962C8B-B14F-4D97-AF65-F5344CB8AC3E}">
        <p14:creationId xmlns:p14="http://schemas.microsoft.com/office/powerpoint/2010/main" val="111661385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78868-20B1-4D01-A0CD-EEB2732B692D}"/>
              </a:ext>
            </a:extLst>
          </p:cNvPr>
          <p:cNvSpPr>
            <a:spLocks noGrp="1"/>
          </p:cNvSpPr>
          <p:nvPr>
            <p:ph type="title"/>
          </p:nvPr>
        </p:nvSpPr>
        <p:spPr/>
        <p:txBody>
          <a:bodyPr>
            <a:normAutofit/>
          </a:bodyPr>
          <a:lstStyle/>
          <a:p>
            <a:r>
              <a:rPr lang="en-US" dirty="0"/>
              <a:t>Ingest data</a:t>
            </a:r>
            <a:endParaRPr lang="nl-NL" dirty="0"/>
          </a:p>
        </p:txBody>
      </p:sp>
      <p:sp>
        <p:nvSpPr>
          <p:cNvPr id="3" name="Text Placeholder 2">
            <a:extLst>
              <a:ext uri="{FF2B5EF4-FFF2-40B4-BE49-F238E27FC236}">
                <a16:creationId xmlns:a16="http://schemas.microsoft.com/office/drawing/2014/main" id="{FAF64B2E-4CB7-49EE-851E-2FC8805E3B3F}"/>
              </a:ext>
            </a:extLst>
          </p:cNvPr>
          <p:cNvSpPr>
            <a:spLocks noGrp="1"/>
          </p:cNvSpPr>
          <p:nvPr>
            <p:ph type="body" idx="1"/>
          </p:nvPr>
        </p:nvSpPr>
        <p:spPr/>
        <p:txBody>
          <a:bodyPr/>
          <a:lstStyle/>
          <a:p>
            <a:endParaRPr lang="nl-NL" dirty="0"/>
          </a:p>
        </p:txBody>
      </p:sp>
      <p:sp>
        <p:nvSpPr>
          <p:cNvPr id="4" name="Slide Number Placeholder 3">
            <a:extLst>
              <a:ext uri="{FF2B5EF4-FFF2-40B4-BE49-F238E27FC236}">
                <a16:creationId xmlns:a16="http://schemas.microsoft.com/office/drawing/2014/main" id="{EBF4B794-0B54-41FD-95E4-62C52C830018}"/>
              </a:ext>
            </a:extLst>
          </p:cNvPr>
          <p:cNvSpPr>
            <a:spLocks noGrp="1"/>
          </p:cNvSpPr>
          <p:nvPr>
            <p:ph type="sldNum" sz="quarter" idx="2"/>
          </p:nvPr>
        </p:nvSpPr>
        <p:spPr/>
        <p:txBody>
          <a:bodyPr/>
          <a:lstStyle/>
          <a:p>
            <a:fld id="{86CB4B4D-7CA3-9044-876B-883B54F8677D}" type="slidenum">
              <a:rPr lang="nl-NL" smtClean="0"/>
              <a:t>24</a:t>
            </a:fld>
            <a:endParaRPr lang="nl-NL"/>
          </a:p>
        </p:txBody>
      </p:sp>
      <p:pic>
        <p:nvPicPr>
          <p:cNvPr id="5" name="Picture 2" descr="Ingest data into Data Lake Storage Gen1">
            <a:extLst>
              <a:ext uri="{FF2B5EF4-FFF2-40B4-BE49-F238E27FC236}">
                <a16:creationId xmlns:a16="http://schemas.microsoft.com/office/drawing/2014/main" id="{C23DCCBC-8B13-4F63-BC0A-B8E50CA77825}"/>
              </a:ext>
            </a:extLst>
          </p:cNvPr>
          <p:cNvPicPr>
            <a:picLocks noGrp="1" noChangeAspect="1" noChangeArrowheads="1"/>
          </p:cNvPicPr>
          <p:nvPr>
            <p:ph sz="quarter" idx="14"/>
          </p:nvPr>
        </p:nvPicPr>
        <p:blipFill>
          <a:blip r:embed="rId2">
            <a:extLst>
              <a:ext uri="{28A0092B-C50C-407E-A947-70E740481C1C}">
                <a14:useLocalDpi xmlns:a14="http://schemas.microsoft.com/office/drawing/2010/main"/>
              </a:ext>
            </a:extLst>
          </a:blip>
          <a:srcRect/>
          <a:stretch>
            <a:fillRect/>
          </a:stretch>
        </p:blipFill>
        <p:spPr bwMode="auto">
          <a:xfrm>
            <a:off x="2209800" y="4650885"/>
            <a:ext cx="14456232" cy="5904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7074189"/>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F6C7-E7E6-4EA0-A2B3-5E41E6E5F09B}"/>
              </a:ext>
            </a:extLst>
          </p:cNvPr>
          <p:cNvSpPr>
            <a:spLocks noGrp="1"/>
          </p:cNvSpPr>
          <p:nvPr>
            <p:ph type="title"/>
          </p:nvPr>
        </p:nvSpPr>
        <p:spPr/>
        <p:txBody>
          <a:bodyPr/>
          <a:lstStyle/>
          <a:p>
            <a:r>
              <a:rPr lang="en-US" dirty="0"/>
              <a:t>Process data</a:t>
            </a:r>
            <a:endParaRPr lang="nl-NL" dirty="0"/>
          </a:p>
        </p:txBody>
      </p:sp>
      <p:sp>
        <p:nvSpPr>
          <p:cNvPr id="3" name="Text Placeholder 2">
            <a:extLst>
              <a:ext uri="{FF2B5EF4-FFF2-40B4-BE49-F238E27FC236}">
                <a16:creationId xmlns:a16="http://schemas.microsoft.com/office/drawing/2014/main" id="{F8942375-6B01-433D-BDCA-B91A47406464}"/>
              </a:ext>
            </a:extLst>
          </p:cNvPr>
          <p:cNvSpPr>
            <a:spLocks noGrp="1"/>
          </p:cNvSpPr>
          <p:nvPr>
            <p:ph type="body" idx="1"/>
          </p:nvPr>
        </p:nvSpPr>
        <p:spPr/>
        <p:txBody>
          <a:bodyPr/>
          <a:lstStyle/>
          <a:p>
            <a:endParaRPr lang="nl-NL" dirty="0"/>
          </a:p>
        </p:txBody>
      </p:sp>
      <p:sp>
        <p:nvSpPr>
          <p:cNvPr id="4" name="Slide Number Placeholder 3">
            <a:extLst>
              <a:ext uri="{FF2B5EF4-FFF2-40B4-BE49-F238E27FC236}">
                <a16:creationId xmlns:a16="http://schemas.microsoft.com/office/drawing/2014/main" id="{B3DF8F81-BD4F-42FB-B94D-777EA928A507}"/>
              </a:ext>
            </a:extLst>
          </p:cNvPr>
          <p:cNvSpPr>
            <a:spLocks noGrp="1"/>
          </p:cNvSpPr>
          <p:nvPr>
            <p:ph type="sldNum" sz="quarter" idx="2"/>
          </p:nvPr>
        </p:nvSpPr>
        <p:spPr/>
        <p:txBody>
          <a:bodyPr/>
          <a:lstStyle/>
          <a:p>
            <a:fld id="{86CB4B4D-7CA3-9044-876B-883B54F8677D}" type="slidenum">
              <a:rPr lang="nl-NL" smtClean="0"/>
              <a:t>25</a:t>
            </a:fld>
            <a:endParaRPr lang="nl-NL"/>
          </a:p>
        </p:txBody>
      </p:sp>
      <p:pic>
        <p:nvPicPr>
          <p:cNvPr id="5" name="Picture 2" descr="Analyze data in Data Lake Storage Gen1">
            <a:extLst>
              <a:ext uri="{FF2B5EF4-FFF2-40B4-BE49-F238E27FC236}">
                <a16:creationId xmlns:a16="http://schemas.microsoft.com/office/drawing/2014/main" id="{ECD903AF-3951-433D-9317-A87A227ED9CB}"/>
              </a:ext>
            </a:extLst>
          </p:cNvPr>
          <p:cNvPicPr>
            <a:picLocks noGrp="1" noChangeAspect="1" noChangeArrowheads="1"/>
          </p:cNvPicPr>
          <p:nvPr>
            <p:ph sz="quarter" idx="14"/>
          </p:nvPr>
        </p:nvPicPr>
        <p:blipFill>
          <a:blip r:embed="rId3">
            <a:extLst>
              <a:ext uri="{28A0092B-C50C-407E-A947-70E740481C1C}">
                <a14:useLocalDpi xmlns:a14="http://schemas.microsoft.com/office/drawing/2010/main"/>
              </a:ext>
            </a:extLst>
          </a:blip>
          <a:srcRect/>
          <a:stretch>
            <a:fillRect/>
          </a:stretch>
        </p:blipFill>
        <p:spPr bwMode="auto">
          <a:xfrm>
            <a:off x="2209800" y="4650885"/>
            <a:ext cx="14626885" cy="5904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9224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7BA0C-A516-4AEE-9801-FCF71C02D9B1}"/>
              </a:ext>
            </a:extLst>
          </p:cNvPr>
          <p:cNvSpPr>
            <a:spLocks noGrp="1"/>
          </p:cNvSpPr>
          <p:nvPr>
            <p:ph type="title"/>
          </p:nvPr>
        </p:nvSpPr>
        <p:spPr/>
        <p:txBody>
          <a:bodyPr/>
          <a:lstStyle/>
          <a:p>
            <a:r>
              <a:rPr lang="en-US" dirty="0"/>
              <a:t>Download data</a:t>
            </a:r>
            <a:endParaRPr lang="nl-NL" dirty="0"/>
          </a:p>
        </p:txBody>
      </p:sp>
      <p:sp>
        <p:nvSpPr>
          <p:cNvPr id="3" name="Text Placeholder 2">
            <a:extLst>
              <a:ext uri="{FF2B5EF4-FFF2-40B4-BE49-F238E27FC236}">
                <a16:creationId xmlns:a16="http://schemas.microsoft.com/office/drawing/2014/main" id="{84EA9AAF-CED9-4247-B757-B77EFF15CC4B}"/>
              </a:ext>
            </a:extLst>
          </p:cNvPr>
          <p:cNvSpPr>
            <a:spLocks noGrp="1"/>
          </p:cNvSpPr>
          <p:nvPr>
            <p:ph type="body" idx="1"/>
          </p:nvPr>
        </p:nvSpPr>
        <p:spPr/>
        <p:txBody>
          <a:bodyPr/>
          <a:lstStyle/>
          <a:p>
            <a:endParaRPr lang="nl-NL" dirty="0"/>
          </a:p>
        </p:txBody>
      </p:sp>
      <p:sp>
        <p:nvSpPr>
          <p:cNvPr id="4" name="Slide Number Placeholder 3">
            <a:extLst>
              <a:ext uri="{FF2B5EF4-FFF2-40B4-BE49-F238E27FC236}">
                <a16:creationId xmlns:a16="http://schemas.microsoft.com/office/drawing/2014/main" id="{B1AFC682-1A69-4B27-A39F-BD8205AC5084}"/>
              </a:ext>
            </a:extLst>
          </p:cNvPr>
          <p:cNvSpPr>
            <a:spLocks noGrp="1"/>
          </p:cNvSpPr>
          <p:nvPr>
            <p:ph type="sldNum" sz="quarter" idx="2"/>
          </p:nvPr>
        </p:nvSpPr>
        <p:spPr/>
        <p:txBody>
          <a:bodyPr/>
          <a:lstStyle/>
          <a:p>
            <a:fld id="{86CB4B4D-7CA3-9044-876B-883B54F8677D}" type="slidenum">
              <a:rPr lang="nl-NL" smtClean="0"/>
              <a:t>26</a:t>
            </a:fld>
            <a:endParaRPr lang="nl-NL"/>
          </a:p>
        </p:txBody>
      </p:sp>
      <p:pic>
        <p:nvPicPr>
          <p:cNvPr id="5" name="Content Placeholder 4">
            <a:extLst>
              <a:ext uri="{FF2B5EF4-FFF2-40B4-BE49-F238E27FC236}">
                <a16:creationId xmlns:a16="http://schemas.microsoft.com/office/drawing/2014/main" id="{7920905C-5509-492E-AEAB-BF44D189E757}"/>
              </a:ext>
            </a:extLst>
          </p:cNvPr>
          <p:cNvPicPr>
            <a:picLocks noGrp="1" noChangeAspect="1"/>
          </p:cNvPicPr>
          <p:nvPr>
            <p:ph sz="quarter" idx="14"/>
          </p:nvPr>
        </p:nvPicPr>
        <p:blipFill>
          <a:blip r:embed="rId3"/>
          <a:stretch>
            <a:fillRect/>
          </a:stretch>
        </p:blipFill>
        <p:spPr>
          <a:xfrm>
            <a:off x="2209800" y="4650885"/>
            <a:ext cx="20152030" cy="5904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82342261"/>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F6C7-E7E6-4EA0-A2B3-5E41E6E5F09B}"/>
              </a:ext>
            </a:extLst>
          </p:cNvPr>
          <p:cNvSpPr>
            <a:spLocks noGrp="1"/>
          </p:cNvSpPr>
          <p:nvPr>
            <p:ph type="title"/>
          </p:nvPr>
        </p:nvSpPr>
        <p:spPr/>
        <p:txBody>
          <a:bodyPr/>
          <a:lstStyle/>
          <a:p>
            <a:r>
              <a:rPr lang="en-US" dirty="0"/>
              <a:t>Visualize data</a:t>
            </a:r>
            <a:endParaRPr lang="nl-NL" dirty="0"/>
          </a:p>
        </p:txBody>
      </p:sp>
      <p:sp>
        <p:nvSpPr>
          <p:cNvPr id="3" name="Text Placeholder 2">
            <a:extLst>
              <a:ext uri="{FF2B5EF4-FFF2-40B4-BE49-F238E27FC236}">
                <a16:creationId xmlns:a16="http://schemas.microsoft.com/office/drawing/2014/main" id="{F8942375-6B01-433D-BDCA-B91A47406464}"/>
              </a:ext>
            </a:extLst>
          </p:cNvPr>
          <p:cNvSpPr>
            <a:spLocks noGrp="1"/>
          </p:cNvSpPr>
          <p:nvPr>
            <p:ph type="body" idx="1"/>
          </p:nvPr>
        </p:nvSpPr>
        <p:spPr/>
        <p:txBody>
          <a:bodyPr/>
          <a:lstStyle/>
          <a:p>
            <a:endParaRPr lang="nl-NL" dirty="0"/>
          </a:p>
        </p:txBody>
      </p:sp>
      <p:sp>
        <p:nvSpPr>
          <p:cNvPr id="4" name="Slide Number Placeholder 3">
            <a:extLst>
              <a:ext uri="{FF2B5EF4-FFF2-40B4-BE49-F238E27FC236}">
                <a16:creationId xmlns:a16="http://schemas.microsoft.com/office/drawing/2014/main" id="{B3DF8F81-BD4F-42FB-B94D-777EA928A507}"/>
              </a:ext>
            </a:extLst>
          </p:cNvPr>
          <p:cNvSpPr>
            <a:spLocks noGrp="1"/>
          </p:cNvSpPr>
          <p:nvPr>
            <p:ph type="sldNum" sz="quarter" idx="2"/>
          </p:nvPr>
        </p:nvSpPr>
        <p:spPr/>
        <p:txBody>
          <a:bodyPr/>
          <a:lstStyle/>
          <a:p>
            <a:fld id="{86CB4B4D-7CA3-9044-876B-883B54F8677D}" type="slidenum">
              <a:rPr lang="nl-NL" smtClean="0"/>
              <a:t>27</a:t>
            </a:fld>
            <a:endParaRPr lang="nl-NL"/>
          </a:p>
        </p:txBody>
      </p:sp>
      <p:pic>
        <p:nvPicPr>
          <p:cNvPr id="6" name="Content Placeholder 5">
            <a:extLst>
              <a:ext uri="{FF2B5EF4-FFF2-40B4-BE49-F238E27FC236}">
                <a16:creationId xmlns:a16="http://schemas.microsoft.com/office/drawing/2014/main" id="{4D068030-BB17-474F-A7A8-EF422139A5CD}"/>
              </a:ext>
            </a:extLst>
          </p:cNvPr>
          <p:cNvPicPr>
            <a:picLocks noChangeAspect="1"/>
          </p:cNvPicPr>
          <p:nvPr/>
        </p:nvPicPr>
        <p:blipFill>
          <a:blip r:embed="rId2"/>
          <a:stretch>
            <a:fillRect/>
          </a:stretch>
        </p:blipFill>
        <p:spPr>
          <a:xfrm>
            <a:off x="2209800" y="4650885"/>
            <a:ext cx="19970784" cy="5904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3854030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0E307-FEEE-4603-84D0-B9CDB8CBF9FF}"/>
              </a:ext>
            </a:extLst>
          </p:cNvPr>
          <p:cNvSpPr>
            <a:spLocks noGrp="1"/>
          </p:cNvSpPr>
          <p:nvPr>
            <p:ph type="title"/>
          </p:nvPr>
        </p:nvSpPr>
        <p:spPr/>
        <p:txBody>
          <a:bodyPr/>
          <a:lstStyle/>
          <a:p>
            <a:r>
              <a:rPr lang="en-US" dirty="0"/>
              <a:t>ADLS Gen 2</a:t>
            </a:r>
            <a:endParaRPr lang="nl-NL" dirty="0"/>
          </a:p>
        </p:txBody>
      </p:sp>
      <p:sp>
        <p:nvSpPr>
          <p:cNvPr id="3" name="Text Placeholder 2">
            <a:extLst>
              <a:ext uri="{FF2B5EF4-FFF2-40B4-BE49-F238E27FC236}">
                <a16:creationId xmlns:a16="http://schemas.microsoft.com/office/drawing/2014/main" id="{4FE7639A-3A01-466E-AE19-F7FF4EA3FAF7}"/>
              </a:ext>
            </a:extLst>
          </p:cNvPr>
          <p:cNvSpPr>
            <a:spLocks noGrp="1"/>
          </p:cNvSpPr>
          <p:nvPr>
            <p:ph type="body" idx="1"/>
          </p:nvPr>
        </p:nvSpPr>
        <p:spPr/>
        <p:txBody>
          <a:bodyPr/>
          <a:lstStyle/>
          <a:p>
            <a:r>
              <a:rPr lang="en-US" dirty="0"/>
              <a:t>Takes core capabilities from Azure Data Lake Storage Gen1 such as</a:t>
            </a:r>
          </a:p>
          <a:p>
            <a:pPr marL="571500" indent="-571500">
              <a:buFontTx/>
              <a:buChar char="-"/>
            </a:pPr>
            <a:r>
              <a:rPr lang="en-US" dirty="0"/>
              <a:t>a Hadoop compatible file system</a:t>
            </a:r>
          </a:p>
          <a:p>
            <a:pPr marL="571500" indent="-571500">
              <a:buFontTx/>
              <a:buChar char="-"/>
            </a:pPr>
            <a:r>
              <a:rPr lang="en-US" dirty="0"/>
              <a:t>Azure Active Directory </a:t>
            </a:r>
          </a:p>
          <a:p>
            <a:pPr marL="571500" indent="-571500">
              <a:buFontTx/>
              <a:buChar char="-"/>
            </a:pPr>
            <a:r>
              <a:rPr lang="en-US" dirty="0"/>
              <a:t>POSIX based ACLs</a:t>
            </a:r>
          </a:p>
          <a:p>
            <a:pPr marL="571500" indent="-571500">
              <a:buFontTx/>
              <a:buChar char="-"/>
            </a:pPr>
            <a:endParaRPr lang="en-US" dirty="0"/>
          </a:p>
          <a:p>
            <a:r>
              <a:rPr lang="en-US" sz="4000" b="1" i="1" dirty="0"/>
              <a:t>and integrates them into Azure Blob Storage</a:t>
            </a:r>
            <a:endParaRPr lang="nl-NL" sz="4000" b="1" i="1" dirty="0"/>
          </a:p>
        </p:txBody>
      </p:sp>
      <p:sp>
        <p:nvSpPr>
          <p:cNvPr id="4" name="Slide Number Placeholder 3">
            <a:extLst>
              <a:ext uri="{FF2B5EF4-FFF2-40B4-BE49-F238E27FC236}">
                <a16:creationId xmlns:a16="http://schemas.microsoft.com/office/drawing/2014/main" id="{7D97CC46-378E-4608-85FF-55C2094FD9DE}"/>
              </a:ext>
            </a:extLst>
          </p:cNvPr>
          <p:cNvSpPr>
            <a:spLocks noGrp="1"/>
          </p:cNvSpPr>
          <p:nvPr>
            <p:ph type="sldNum" sz="quarter" idx="2"/>
          </p:nvPr>
        </p:nvSpPr>
        <p:spPr/>
        <p:txBody>
          <a:bodyPr/>
          <a:lstStyle/>
          <a:p>
            <a:fld id="{86CB4B4D-7CA3-9044-876B-883B54F8677D}" type="slidenum">
              <a:rPr lang="nl-NL" smtClean="0"/>
              <a:t>28</a:t>
            </a:fld>
            <a:endParaRPr lang="nl-NL"/>
          </a:p>
        </p:txBody>
      </p:sp>
    </p:spTree>
    <p:extLst>
      <p:ext uri="{BB962C8B-B14F-4D97-AF65-F5344CB8AC3E}">
        <p14:creationId xmlns:p14="http://schemas.microsoft.com/office/powerpoint/2010/main" val="34355761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5326-AFA7-4239-8303-CCD11AB74EFA}"/>
              </a:ext>
            </a:extLst>
          </p:cNvPr>
          <p:cNvSpPr>
            <a:spLocks noGrp="1"/>
          </p:cNvSpPr>
          <p:nvPr>
            <p:ph type="title"/>
          </p:nvPr>
        </p:nvSpPr>
        <p:spPr/>
        <p:txBody>
          <a:bodyPr/>
          <a:lstStyle/>
          <a:p>
            <a:r>
              <a:rPr lang="en-US" dirty="0"/>
              <a:t>Additional benefits</a:t>
            </a:r>
            <a:endParaRPr lang="nl-NL" dirty="0"/>
          </a:p>
        </p:txBody>
      </p:sp>
      <p:sp>
        <p:nvSpPr>
          <p:cNvPr id="3" name="Text Placeholder 2">
            <a:extLst>
              <a:ext uri="{FF2B5EF4-FFF2-40B4-BE49-F238E27FC236}">
                <a16:creationId xmlns:a16="http://schemas.microsoft.com/office/drawing/2014/main" id="{011CEA10-170F-4ECF-914F-4AD269C91F31}"/>
              </a:ext>
            </a:extLst>
          </p:cNvPr>
          <p:cNvSpPr>
            <a:spLocks noGrp="1"/>
          </p:cNvSpPr>
          <p:nvPr>
            <p:ph type="body" idx="1"/>
          </p:nvPr>
        </p:nvSpPr>
        <p:spPr/>
        <p:txBody>
          <a:bodyPr>
            <a:normAutofit/>
          </a:bodyPr>
          <a:lstStyle/>
          <a:p>
            <a:r>
              <a:rPr lang="en-US" dirty="0"/>
              <a:t>Unlimited scale and performance</a:t>
            </a:r>
          </a:p>
          <a:p>
            <a:r>
              <a:rPr lang="en-US" dirty="0"/>
              <a:t>Performance improvements reading/writing individual objects (&gt; throughput &amp; concurrency)</a:t>
            </a:r>
          </a:p>
          <a:p>
            <a:r>
              <a:rPr lang="en-US" dirty="0"/>
              <a:t>Removes need to decide a priority: run analytics or not at data ingestion time</a:t>
            </a:r>
          </a:p>
          <a:p>
            <a:r>
              <a:rPr lang="en-US" dirty="0"/>
              <a:t>Data protection capabilities: encryption at rest</a:t>
            </a:r>
          </a:p>
          <a:p>
            <a:r>
              <a:rPr lang="en-US" dirty="0"/>
              <a:t>Integrated network Firewall capabilities</a:t>
            </a:r>
          </a:p>
          <a:p>
            <a:r>
              <a:rPr lang="en-US" dirty="0"/>
              <a:t>Durability options (Zone and Geo-Redundant Storage: high-availability and disaster recovery)</a:t>
            </a:r>
          </a:p>
          <a:p>
            <a:r>
              <a:rPr lang="en-US" dirty="0"/>
              <a:t>Linux integration – </a:t>
            </a:r>
            <a:r>
              <a:rPr lang="en-US" dirty="0" err="1"/>
              <a:t>BlobFUSE</a:t>
            </a:r>
            <a:endParaRPr lang="en-US" dirty="0"/>
          </a:p>
          <a:p>
            <a:pPr marL="571500" indent="-571500">
              <a:buFontTx/>
              <a:buChar char="-"/>
            </a:pPr>
            <a:r>
              <a:rPr lang="en-US" dirty="0"/>
              <a:t>mount Blob Storage from Linux VMs</a:t>
            </a:r>
          </a:p>
          <a:p>
            <a:pPr marL="571500" indent="-571500">
              <a:buFontTx/>
              <a:buChar char="-"/>
            </a:pPr>
            <a:r>
              <a:rPr lang="en-US" dirty="0"/>
              <a:t>interact using standard Linux shell commands.</a:t>
            </a:r>
            <a:endParaRPr lang="nl-NL" dirty="0"/>
          </a:p>
        </p:txBody>
      </p:sp>
      <p:sp>
        <p:nvSpPr>
          <p:cNvPr id="4" name="Slide Number Placeholder 3">
            <a:extLst>
              <a:ext uri="{FF2B5EF4-FFF2-40B4-BE49-F238E27FC236}">
                <a16:creationId xmlns:a16="http://schemas.microsoft.com/office/drawing/2014/main" id="{797AB15B-A017-47B0-9F71-325B6D9BAFE4}"/>
              </a:ext>
            </a:extLst>
          </p:cNvPr>
          <p:cNvSpPr>
            <a:spLocks noGrp="1"/>
          </p:cNvSpPr>
          <p:nvPr>
            <p:ph type="sldNum" sz="quarter" idx="2"/>
          </p:nvPr>
        </p:nvSpPr>
        <p:spPr/>
        <p:txBody>
          <a:bodyPr/>
          <a:lstStyle/>
          <a:p>
            <a:fld id="{86CB4B4D-7CA3-9044-876B-883B54F8677D}" type="slidenum">
              <a:rPr lang="nl-NL" smtClean="0"/>
              <a:t>29</a:t>
            </a:fld>
            <a:endParaRPr lang="nl-NL"/>
          </a:p>
        </p:txBody>
      </p:sp>
    </p:spTree>
    <p:extLst>
      <p:ext uri="{BB962C8B-B14F-4D97-AF65-F5344CB8AC3E}">
        <p14:creationId xmlns:p14="http://schemas.microsoft.com/office/powerpoint/2010/main" val="353378919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Calendar</a:t>
            </a:r>
            <a:endParaRPr lang="nl-NL" dirty="0"/>
          </a:p>
        </p:txBody>
      </p:sp>
      <p:sp>
        <p:nvSpPr>
          <p:cNvPr id="3" name="Text Placeholder 2"/>
          <p:cNvSpPr>
            <a:spLocks noGrp="1"/>
          </p:cNvSpPr>
          <p:nvPr>
            <p:ph type="body" sz="quarter" idx="1"/>
          </p:nvPr>
        </p:nvSpPr>
        <p:spPr/>
        <p:txBody>
          <a:bodyPr/>
          <a:lstStyle/>
          <a:p>
            <a:r>
              <a:rPr lang="en-US" dirty="0"/>
              <a:t>Data Lakes</a:t>
            </a:r>
          </a:p>
          <a:p>
            <a:r>
              <a:rPr lang="en-US" dirty="0"/>
              <a:t>About Azure Data Lake</a:t>
            </a:r>
          </a:p>
          <a:p>
            <a:r>
              <a:rPr lang="en-US" dirty="0"/>
              <a:t>Azure Data Lake Store</a:t>
            </a:r>
          </a:p>
          <a:p>
            <a:pPr marL="457200" indent="-457200">
              <a:buFontTx/>
              <a:buChar char="-"/>
            </a:pPr>
            <a:r>
              <a:rPr lang="en-US" dirty="0"/>
              <a:t>DEMO</a:t>
            </a:r>
          </a:p>
          <a:p>
            <a:r>
              <a:rPr lang="en-US" dirty="0"/>
              <a:t>Azure Data Lake </a:t>
            </a:r>
            <a:r>
              <a:rPr lang="en-US" dirty="0" err="1"/>
              <a:t>HDInsights</a:t>
            </a:r>
            <a:endParaRPr lang="en-US" dirty="0"/>
          </a:p>
          <a:p>
            <a:pPr marL="457200" indent="-457200">
              <a:buFontTx/>
              <a:buChar char="-"/>
            </a:pPr>
            <a:r>
              <a:rPr lang="en-US" dirty="0"/>
              <a:t>DEMO</a:t>
            </a:r>
          </a:p>
          <a:p>
            <a:r>
              <a:rPr lang="en-US" dirty="0"/>
              <a:t>Azure Data Lake Analytics</a:t>
            </a:r>
          </a:p>
          <a:p>
            <a:pPr marL="457200" indent="-457200">
              <a:buFontTx/>
              <a:buChar char="-"/>
            </a:pPr>
            <a:r>
              <a:rPr lang="en-US" dirty="0"/>
              <a:t>DEMO</a:t>
            </a:r>
          </a:p>
          <a:p>
            <a:r>
              <a:rPr lang="en-US" dirty="0"/>
              <a:t>Power BI</a:t>
            </a:r>
          </a:p>
          <a:p>
            <a:pPr marL="457200" indent="-457200">
              <a:buFontTx/>
              <a:buChar char="-"/>
            </a:pPr>
            <a:r>
              <a:rPr lang="en-US" dirty="0"/>
              <a:t>DEMO</a:t>
            </a:r>
          </a:p>
          <a:p>
            <a:r>
              <a:rPr lang="en-US" dirty="0"/>
              <a:t>Resources</a:t>
            </a:r>
          </a:p>
        </p:txBody>
      </p:sp>
    </p:spTree>
    <p:extLst>
      <p:ext uri="{BB962C8B-B14F-4D97-AF65-F5344CB8AC3E}">
        <p14:creationId xmlns:p14="http://schemas.microsoft.com/office/powerpoint/2010/main" val="1616640587"/>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4B21F3-E9D7-4FB4-A0C2-E68670177790}"/>
              </a:ext>
            </a:extLst>
          </p:cNvPr>
          <p:cNvSpPr>
            <a:spLocks noGrp="1"/>
          </p:cNvSpPr>
          <p:nvPr>
            <p:ph type="title"/>
          </p:nvPr>
        </p:nvSpPr>
        <p:spPr/>
        <p:txBody>
          <a:bodyPr>
            <a:normAutofit/>
          </a:bodyPr>
          <a:lstStyle/>
          <a:p>
            <a:r>
              <a:rPr lang="en-US" dirty="0"/>
              <a:t>Data Lake Storage Gen2</a:t>
            </a:r>
            <a:endParaRPr lang="nl-NL" dirty="0"/>
          </a:p>
        </p:txBody>
      </p:sp>
      <p:sp>
        <p:nvSpPr>
          <p:cNvPr id="6" name="Text Placeholder 5">
            <a:extLst>
              <a:ext uri="{FF2B5EF4-FFF2-40B4-BE49-F238E27FC236}">
                <a16:creationId xmlns:a16="http://schemas.microsoft.com/office/drawing/2014/main" id="{B13CCAED-8BA7-4DFC-A2C8-E96EE72ADEF5}"/>
              </a:ext>
            </a:extLst>
          </p:cNvPr>
          <p:cNvSpPr>
            <a:spLocks noGrp="1"/>
          </p:cNvSpPr>
          <p:nvPr>
            <p:ph type="body" sz="half" idx="1"/>
          </p:nvPr>
        </p:nvSpPr>
        <p:spPr>
          <a:xfrm>
            <a:off x="2209800" y="3683000"/>
            <a:ext cx="12065000" cy="8702676"/>
          </a:xfrm>
        </p:spPr>
        <p:txBody>
          <a:bodyPr>
            <a:normAutofit/>
          </a:bodyPr>
          <a:lstStyle/>
          <a:p>
            <a:pPr algn="ctr"/>
            <a:endParaRPr lang="en-US" sz="6000" i="1" dirty="0"/>
          </a:p>
          <a:p>
            <a:pPr algn="ctr"/>
            <a:r>
              <a:rPr lang="en-US" sz="6600" i="1" dirty="0"/>
              <a:t>“In Data Lake Storage Gen2, all the qualities of object storage remain while adding the advantages of a file system interface optimized for analytics workloads.</a:t>
            </a:r>
            <a:r>
              <a:rPr lang="nl-NL" sz="6600" i="1" dirty="0"/>
              <a:t>”</a:t>
            </a:r>
          </a:p>
          <a:p>
            <a:pPr algn="ctr"/>
            <a:endParaRPr lang="nl-NL" sz="6000" i="1" dirty="0"/>
          </a:p>
        </p:txBody>
      </p:sp>
      <p:sp>
        <p:nvSpPr>
          <p:cNvPr id="4" name="Slide Number Placeholder 3">
            <a:extLst>
              <a:ext uri="{FF2B5EF4-FFF2-40B4-BE49-F238E27FC236}">
                <a16:creationId xmlns:a16="http://schemas.microsoft.com/office/drawing/2014/main" id="{43C08CB5-1606-4CA8-A688-389DD8848E84}"/>
              </a:ext>
            </a:extLst>
          </p:cNvPr>
          <p:cNvSpPr>
            <a:spLocks noGrp="1"/>
          </p:cNvSpPr>
          <p:nvPr>
            <p:ph type="sldNum" sz="quarter" idx="2"/>
          </p:nvPr>
        </p:nvSpPr>
        <p:spPr/>
        <p:txBody>
          <a:bodyPr/>
          <a:lstStyle/>
          <a:p>
            <a:fld id="{86CB4B4D-7CA3-9044-876B-883B54F8677D}" type="slidenum">
              <a:rPr lang="nl-NL" smtClean="0"/>
              <a:t>30</a:t>
            </a:fld>
            <a:endParaRPr lang="nl-NL"/>
          </a:p>
        </p:txBody>
      </p:sp>
      <p:pic>
        <p:nvPicPr>
          <p:cNvPr id="3074" name="Picture 2" descr="Image result for data lake store gen 2">
            <a:extLst>
              <a:ext uri="{FF2B5EF4-FFF2-40B4-BE49-F238E27FC236}">
                <a16:creationId xmlns:a16="http://schemas.microsoft.com/office/drawing/2014/main" id="{72FFD8E6-7731-485D-B323-E299A251800E}"/>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7822562" y="4419600"/>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1112529"/>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5CA6A-B9A9-4738-B979-6B3AC7118E6B}"/>
              </a:ext>
            </a:extLst>
          </p:cNvPr>
          <p:cNvSpPr>
            <a:spLocks noGrp="1"/>
          </p:cNvSpPr>
          <p:nvPr>
            <p:ph type="title"/>
          </p:nvPr>
        </p:nvSpPr>
        <p:spPr/>
        <p:txBody>
          <a:bodyPr/>
          <a:lstStyle/>
          <a:p>
            <a:r>
              <a:rPr lang="en-US" dirty="0"/>
              <a:t>Known issues</a:t>
            </a:r>
            <a:endParaRPr lang="nl-NL" dirty="0"/>
          </a:p>
        </p:txBody>
      </p:sp>
      <p:sp>
        <p:nvSpPr>
          <p:cNvPr id="3" name="Text Placeholder 2">
            <a:extLst>
              <a:ext uri="{FF2B5EF4-FFF2-40B4-BE49-F238E27FC236}">
                <a16:creationId xmlns:a16="http://schemas.microsoft.com/office/drawing/2014/main" id="{12409447-E9D8-440E-A99E-0D378884CD42}"/>
              </a:ext>
            </a:extLst>
          </p:cNvPr>
          <p:cNvSpPr>
            <a:spLocks noGrp="1"/>
          </p:cNvSpPr>
          <p:nvPr>
            <p:ph type="body" idx="1"/>
          </p:nvPr>
        </p:nvSpPr>
        <p:spPr/>
        <p:txBody>
          <a:bodyPr/>
          <a:lstStyle/>
          <a:p>
            <a:r>
              <a:rPr lang="en-US" dirty="0"/>
              <a:t>Blob Storage APIs and Azure Data Lake Gen2 APIs aren't interoperable</a:t>
            </a:r>
          </a:p>
          <a:p>
            <a:r>
              <a:rPr lang="en-US" dirty="0"/>
              <a:t>Blob storage APIs not available</a:t>
            </a:r>
          </a:p>
          <a:p>
            <a:r>
              <a:rPr lang="en-US" dirty="0"/>
              <a:t>A</a:t>
            </a:r>
            <a:r>
              <a:rPr lang="nl-NL" dirty="0"/>
              <a:t>zure Storage Explorer &gt;= 1.6.0</a:t>
            </a:r>
          </a:p>
          <a:p>
            <a:r>
              <a:rPr lang="en-US" dirty="0"/>
              <a:t>A</a:t>
            </a:r>
            <a:r>
              <a:rPr lang="nl-NL" dirty="0" err="1"/>
              <a:t>ZCopy</a:t>
            </a:r>
            <a:r>
              <a:rPr lang="nl-NL" dirty="0"/>
              <a:t> &gt;= v10</a:t>
            </a:r>
          </a:p>
          <a:p>
            <a:r>
              <a:rPr lang="en-US" dirty="0"/>
              <a:t>E</a:t>
            </a:r>
            <a:r>
              <a:rPr lang="nl-NL" dirty="0"/>
              <a:t>vent </a:t>
            </a:r>
            <a:r>
              <a:rPr lang="nl-NL" dirty="0" err="1"/>
              <a:t>Grid</a:t>
            </a:r>
            <a:r>
              <a:rPr lang="nl-NL" dirty="0"/>
              <a:t> </a:t>
            </a:r>
            <a:r>
              <a:rPr lang="nl-NL" dirty="0" err="1"/>
              <a:t>doesn't</a:t>
            </a:r>
            <a:r>
              <a:rPr lang="nl-NL" dirty="0"/>
              <a:t> </a:t>
            </a:r>
            <a:r>
              <a:rPr lang="nl-NL" dirty="0" err="1"/>
              <a:t>receive</a:t>
            </a:r>
            <a:r>
              <a:rPr lang="nl-NL" dirty="0"/>
              <a:t> events</a:t>
            </a:r>
          </a:p>
          <a:p>
            <a:r>
              <a:rPr lang="en-US" dirty="0"/>
              <a:t>S</a:t>
            </a:r>
            <a:r>
              <a:rPr lang="nl-NL" dirty="0" err="1"/>
              <a:t>oft</a:t>
            </a:r>
            <a:r>
              <a:rPr lang="nl-NL" dirty="0"/>
              <a:t> Delete </a:t>
            </a:r>
            <a:r>
              <a:rPr lang="nl-NL" dirty="0" err="1"/>
              <a:t>and</a:t>
            </a:r>
            <a:r>
              <a:rPr lang="nl-NL" dirty="0"/>
              <a:t> Snapshots </a:t>
            </a:r>
            <a:r>
              <a:rPr lang="nl-NL" dirty="0" err="1"/>
              <a:t>not</a:t>
            </a:r>
            <a:r>
              <a:rPr lang="nl-NL" dirty="0"/>
              <a:t> </a:t>
            </a:r>
            <a:r>
              <a:rPr lang="nl-NL" dirty="0" err="1"/>
              <a:t>available</a:t>
            </a:r>
            <a:endParaRPr lang="nl-NL" dirty="0"/>
          </a:p>
          <a:p>
            <a:r>
              <a:rPr lang="en-US" dirty="0"/>
              <a:t>O</a:t>
            </a:r>
            <a:r>
              <a:rPr lang="nl-NL" dirty="0" err="1"/>
              <a:t>bject</a:t>
            </a:r>
            <a:r>
              <a:rPr lang="nl-NL" dirty="0"/>
              <a:t> level storage </a:t>
            </a:r>
            <a:r>
              <a:rPr lang="nl-NL" dirty="0" err="1"/>
              <a:t>tiers</a:t>
            </a:r>
            <a:r>
              <a:rPr lang="nl-NL" dirty="0"/>
              <a:t> </a:t>
            </a:r>
            <a:r>
              <a:rPr lang="nl-NL" dirty="0" err="1"/>
              <a:t>not</a:t>
            </a:r>
            <a:r>
              <a:rPr lang="nl-NL" dirty="0"/>
              <a:t> </a:t>
            </a:r>
            <a:r>
              <a:rPr lang="nl-NL" dirty="0" err="1"/>
              <a:t>available</a:t>
            </a:r>
            <a:endParaRPr lang="nl-NL" dirty="0"/>
          </a:p>
          <a:p>
            <a:r>
              <a:rPr lang="nl-NL" dirty="0" err="1"/>
              <a:t>Diagnostic</a:t>
            </a:r>
            <a:r>
              <a:rPr lang="nl-NL" dirty="0"/>
              <a:t> logs </a:t>
            </a:r>
            <a:r>
              <a:rPr lang="nl-NL" dirty="0" err="1"/>
              <a:t>not</a:t>
            </a:r>
            <a:r>
              <a:rPr lang="nl-NL" dirty="0"/>
              <a:t> </a:t>
            </a:r>
            <a:r>
              <a:rPr lang="nl-NL" dirty="0" err="1"/>
              <a:t>available</a:t>
            </a:r>
            <a:endParaRPr lang="nl-NL" dirty="0"/>
          </a:p>
        </p:txBody>
      </p:sp>
      <p:sp>
        <p:nvSpPr>
          <p:cNvPr id="4" name="Slide Number Placeholder 3">
            <a:extLst>
              <a:ext uri="{FF2B5EF4-FFF2-40B4-BE49-F238E27FC236}">
                <a16:creationId xmlns:a16="http://schemas.microsoft.com/office/drawing/2014/main" id="{6E7F878A-C364-42F8-9564-E7B4F574B4E9}"/>
              </a:ext>
            </a:extLst>
          </p:cNvPr>
          <p:cNvSpPr>
            <a:spLocks noGrp="1"/>
          </p:cNvSpPr>
          <p:nvPr>
            <p:ph type="sldNum" sz="quarter" idx="2"/>
          </p:nvPr>
        </p:nvSpPr>
        <p:spPr/>
        <p:txBody>
          <a:bodyPr/>
          <a:lstStyle/>
          <a:p>
            <a:fld id="{86CB4B4D-7CA3-9044-876B-883B54F8677D}" type="slidenum">
              <a:rPr lang="nl-NL" smtClean="0"/>
              <a:t>31</a:t>
            </a:fld>
            <a:endParaRPr lang="nl-NL"/>
          </a:p>
        </p:txBody>
      </p:sp>
    </p:spTree>
    <p:extLst>
      <p:ext uri="{BB962C8B-B14F-4D97-AF65-F5344CB8AC3E}">
        <p14:creationId xmlns:p14="http://schemas.microsoft.com/office/powerpoint/2010/main" val="223812241"/>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Azure Data Lake </a:t>
            </a:r>
            <a:r>
              <a:rPr lang="en-US" i="1" dirty="0"/>
              <a:t>HDInsight</a:t>
            </a:r>
            <a:endParaRPr lang="nl-NL" i="1" dirty="0"/>
          </a:p>
        </p:txBody>
      </p:sp>
      <p:sp>
        <p:nvSpPr>
          <p:cNvPr id="3" name="Text Placeholder 2">
            <a:extLst>
              <a:ext uri="{FF2B5EF4-FFF2-40B4-BE49-F238E27FC236}">
                <a16:creationId xmlns:a16="http://schemas.microsoft.com/office/drawing/2014/main" id="{E008BFDE-864E-4FB9-9CC1-4E31F81C1F67}"/>
              </a:ext>
            </a:extLst>
          </p:cNvPr>
          <p:cNvSpPr>
            <a:spLocks noGrp="1"/>
          </p:cNvSpPr>
          <p:nvPr>
            <p:ph type="body" idx="1"/>
          </p:nvPr>
        </p:nvSpPr>
        <p:spPr/>
        <p:txBody>
          <a:bodyPr/>
          <a:lstStyle/>
          <a:p>
            <a:endParaRPr lang="nl-NL" dirty="0"/>
          </a:p>
        </p:txBody>
      </p:sp>
      <p:pic>
        <p:nvPicPr>
          <p:cNvPr id="5" name="Picture 4">
            <a:extLst>
              <a:ext uri="{FF2B5EF4-FFF2-40B4-BE49-F238E27FC236}">
                <a16:creationId xmlns:a16="http://schemas.microsoft.com/office/drawing/2014/main" id="{08357D51-1117-441B-B90E-ECFE53268BE0}"/>
              </a:ext>
            </a:extLst>
          </p:cNvPr>
          <p:cNvPicPr>
            <a:picLocks noChangeAspect="1"/>
          </p:cNvPicPr>
          <p:nvPr/>
        </p:nvPicPr>
        <p:blipFill>
          <a:blip r:embed="rId2">
            <a:biLevel thresh="25000"/>
          </a:blip>
          <a:stretch>
            <a:fillRect/>
          </a:stretch>
        </p:blipFill>
        <p:spPr>
          <a:xfrm>
            <a:off x="769800" y="10463771"/>
            <a:ext cx="2880000" cy="2880000"/>
          </a:xfrm>
          <a:prstGeom prst="rect">
            <a:avLst/>
          </a:prstGeom>
        </p:spPr>
      </p:pic>
    </p:spTree>
    <p:extLst>
      <p:ext uri="{BB962C8B-B14F-4D97-AF65-F5344CB8AC3E}">
        <p14:creationId xmlns:p14="http://schemas.microsoft.com/office/powerpoint/2010/main" val="266944060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314576-C933-417E-ACB8-C4F9D957A2D5}"/>
              </a:ext>
            </a:extLst>
          </p:cNvPr>
          <p:cNvSpPr>
            <a:spLocks noGrp="1"/>
          </p:cNvSpPr>
          <p:nvPr>
            <p:ph type="title"/>
          </p:nvPr>
        </p:nvSpPr>
        <p:spPr/>
        <p:txBody>
          <a:bodyPr/>
          <a:lstStyle/>
          <a:p>
            <a:r>
              <a:rPr lang="en-US" dirty="0"/>
              <a:t>HDInsight</a:t>
            </a:r>
            <a:endParaRPr lang="nl-NL" dirty="0"/>
          </a:p>
        </p:txBody>
      </p:sp>
      <p:sp>
        <p:nvSpPr>
          <p:cNvPr id="6" name="Text Placeholder 5">
            <a:extLst>
              <a:ext uri="{FF2B5EF4-FFF2-40B4-BE49-F238E27FC236}">
                <a16:creationId xmlns:a16="http://schemas.microsoft.com/office/drawing/2014/main" id="{6BF583D0-E692-4E9F-935C-1C624F6CC921}"/>
              </a:ext>
            </a:extLst>
          </p:cNvPr>
          <p:cNvSpPr>
            <a:spLocks noGrp="1"/>
          </p:cNvSpPr>
          <p:nvPr>
            <p:ph type="body" sz="half" idx="1"/>
          </p:nvPr>
        </p:nvSpPr>
        <p:spPr/>
        <p:txBody>
          <a:bodyPr/>
          <a:lstStyle/>
          <a:p>
            <a:r>
              <a:rPr lang="en-US" dirty="0"/>
              <a:t>Cloud distribution of the (Hortonworks) Hadoop components</a:t>
            </a:r>
          </a:p>
          <a:p>
            <a:r>
              <a:rPr lang="en-US" dirty="0"/>
              <a:t>Supports multiple Hadoop cluster versions (can be deployed any time)</a:t>
            </a:r>
          </a:p>
          <a:p>
            <a:endParaRPr lang="en-US" dirty="0"/>
          </a:p>
          <a:p>
            <a:r>
              <a:rPr lang="en-US" dirty="0"/>
              <a:t>Hadoop</a:t>
            </a:r>
          </a:p>
          <a:p>
            <a:pPr marL="571500" indent="-571500">
              <a:buFont typeface="Arial" panose="020B0604020202020204" pitchFamily="34" charset="0"/>
              <a:buChar char="•"/>
            </a:pPr>
            <a:r>
              <a:rPr lang="en-US" dirty="0"/>
              <a:t>YARN for job scheduling &amp; resource management</a:t>
            </a:r>
          </a:p>
          <a:p>
            <a:pPr marL="571500" indent="-571500">
              <a:buFont typeface="Arial" panose="020B0604020202020204" pitchFamily="34" charset="0"/>
              <a:buChar char="•"/>
            </a:pPr>
            <a:r>
              <a:rPr lang="en-US" dirty="0"/>
              <a:t>MapReduce for parallel processing</a:t>
            </a:r>
          </a:p>
          <a:p>
            <a:pPr marL="571500" indent="-571500">
              <a:buFont typeface="Arial" panose="020B0604020202020204" pitchFamily="34" charset="0"/>
              <a:buChar char="•"/>
            </a:pPr>
            <a:r>
              <a:rPr lang="en-US" dirty="0"/>
              <a:t>HDFS</a:t>
            </a:r>
          </a:p>
          <a:p>
            <a:endParaRPr lang="nl-NL" dirty="0"/>
          </a:p>
        </p:txBody>
      </p:sp>
      <p:sp>
        <p:nvSpPr>
          <p:cNvPr id="4" name="Slide Number Placeholder 3">
            <a:extLst>
              <a:ext uri="{FF2B5EF4-FFF2-40B4-BE49-F238E27FC236}">
                <a16:creationId xmlns:a16="http://schemas.microsoft.com/office/drawing/2014/main" id="{6FF14934-A1BB-4230-85C5-1FF5979C27FC}"/>
              </a:ext>
            </a:extLst>
          </p:cNvPr>
          <p:cNvSpPr>
            <a:spLocks noGrp="1"/>
          </p:cNvSpPr>
          <p:nvPr>
            <p:ph type="sldNum" sz="quarter" idx="2"/>
          </p:nvPr>
        </p:nvSpPr>
        <p:spPr/>
        <p:txBody>
          <a:bodyPr/>
          <a:lstStyle/>
          <a:p>
            <a:fld id="{86CB4B4D-7CA3-9044-876B-883B54F8677D}" type="slidenum">
              <a:rPr lang="nl-NL" smtClean="0"/>
              <a:t>33</a:t>
            </a:fld>
            <a:endParaRPr lang="nl-NL"/>
          </a:p>
        </p:txBody>
      </p:sp>
    </p:spTree>
    <p:extLst>
      <p:ext uri="{BB962C8B-B14F-4D97-AF65-F5344CB8AC3E}">
        <p14:creationId xmlns:p14="http://schemas.microsoft.com/office/powerpoint/2010/main" val="1210166546"/>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D42FB-0792-4F08-ADB9-53BE46F854B8}"/>
              </a:ext>
            </a:extLst>
          </p:cNvPr>
          <p:cNvSpPr>
            <a:spLocks noGrp="1"/>
          </p:cNvSpPr>
          <p:nvPr>
            <p:ph type="title"/>
          </p:nvPr>
        </p:nvSpPr>
        <p:spPr/>
        <p:txBody>
          <a:bodyPr/>
          <a:lstStyle/>
          <a:p>
            <a:endParaRPr lang="nl-NL"/>
          </a:p>
        </p:txBody>
      </p:sp>
      <p:sp>
        <p:nvSpPr>
          <p:cNvPr id="3" name="Content Placeholder 2">
            <a:extLst>
              <a:ext uri="{FF2B5EF4-FFF2-40B4-BE49-F238E27FC236}">
                <a16:creationId xmlns:a16="http://schemas.microsoft.com/office/drawing/2014/main" id="{C398E8C9-FC2F-4338-9835-D0B252DF1453}"/>
              </a:ext>
            </a:extLst>
          </p:cNvPr>
          <p:cNvSpPr>
            <a:spLocks noGrp="1"/>
          </p:cNvSpPr>
          <p:nvPr>
            <p:ph sz="quarter" idx="14"/>
          </p:nvPr>
        </p:nvSpPr>
        <p:spPr/>
        <p:txBody>
          <a:bodyPr/>
          <a:lstStyle/>
          <a:p>
            <a:endParaRPr lang="nl-NL" dirty="0"/>
          </a:p>
        </p:txBody>
      </p:sp>
      <p:pic>
        <p:nvPicPr>
          <p:cNvPr id="5" name="Picture 4">
            <a:extLst>
              <a:ext uri="{FF2B5EF4-FFF2-40B4-BE49-F238E27FC236}">
                <a16:creationId xmlns:a16="http://schemas.microsoft.com/office/drawing/2014/main" id="{E6399D09-EA3A-47C9-B4C5-9CFA468FF334}"/>
              </a:ext>
            </a:extLst>
          </p:cNvPr>
          <p:cNvPicPr>
            <a:picLocks noChangeAspect="1"/>
          </p:cNvPicPr>
          <p:nvPr/>
        </p:nvPicPr>
        <p:blipFill>
          <a:blip r:embed="rId3"/>
          <a:stretch>
            <a:fillRect/>
          </a:stretch>
        </p:blipFill>
        <p:spPr>
          <a:xfrm>
            <a:off x="0" y="-1"/>
            <a:ext cx="24384000" cy="39332339"/>
          </a:xfrm>
          <a:prstGeom prst="rect">
            <a:avLst/>
          </a:prstGeom>
        </p:spPr>
      </p:pic>
    </p:spTree>
    <p:extLst>
      <p:ext uri="{BB962C8B-B14F-4D97-AF65-F5344CB8AC3E}">
        <p14:creationId xmlns:p14="http://schemas.microsoft.com/office/powerpoint/2010/main" val="4019753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3.7037E-6 L 0 -1.8779 " pathEditMode="relative" rAng="0" ptsTypes="AA">
                                      <p:cBhvr>
                                        <p:cTn id="6" dur="2000" fill="hold"/>
                                        <p:tgtEl>
                                          <p:spTgt spid="5"/>
                                        </p:tgtEl>
                                        <p:attrNameLst>
                                          <p:attrName>ppt_x</p:attrName>
                                          <p:attrName>ppt_y</p:attrName>
                                        </p:attrNameLst>
                                      </p:cBhvr>
                                      <p:rCtr x="0" y="-939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569057-67B6-4A85-AA70-663D1E840BDB}"/>
              </a:ext>
            </a:extLst>
          </p:cNvPr>
          <p:cNvSpPr>
            <a:spLocks noGrp="1"/>
          </p:cNvSpPr>
          <p:nvPr>
            <p:ph type="title"/>
          </p:nvPr>
        </p:nvSpPr>
        <p:spPr/>
        <p:txBody>
          <a:bodyPr/>
          <a:lstStyle/>
          <a:p>
            <a:r>
              <a:rPr lang="en-US" dirty="0"/>
              <a:t>HDInsight</a:t>
            </a:r>
            <a:endParaRPr lang="nl-NL" dirty="0"/>
          </a:p>
        </p:txBody>
      </p:sp>
      <p:sp>
        <p:nvSpPr>
          <p:cNvPr id="6" name="Text Placeholder 5">
            <a:extLst>
              <a:ext uri="{FF2B5EF4-FFF2-40B4-BE49-F238E27FC236}">
                <a16:creationId xmlns:a16="http://schemas.microsoft.com/office/drawing/2014/main" id="{83D5E9E2-AAF6-44DE-8A7B-94B0A6022F37}"/>
              </a:ext>
            </a:extLst>
          </p:cNvPr>
          <p:cNvSpPr>
            <a:spLocks noGrp="1"/>
          </p:cNvSpPr>
          <p:nvPr>
            <p:ph type="body" idx="1"/>
          </p:nvPr>
        </p:nvSpPr>
        <p:spPr/>
        <p:txBody>
          <a:bodyPr/>
          <a:lstStyle/>
          <a:p>
            <a:endParaRPr lang="nl-NL" dirty="0"/>
          </a:p>
        </p:txBody>
      </p:sp>
      <p:sp>
        <p:nvSpPr>
          <p:cNvPr id="4" name="Slide Number Placeholder 3">
            <a:extLst>
              <a:ext uri="{FF2B5EF4-FFF2-40B4-BE49-F238E27FC236}">
                <a16:creationId xmlns:a16="http://schemas.microsoft.com/office/drawing/2014/main" id="{AEC43F3A-243A-4C9E-9A71-21D6EEBE5484}"/>
              </a:ext>
            </a:extLst>
          </p:cNvPr>
          <p:cNvSpPr>
            <a:spLocks noGrp="1"/>
          </p:cNvSpPr>
          <p:nvPr>
            <p:ph type="sldNum" sz="quarter" idx="2"/>
          </p:nvPr>
        </p:nvSpPr>
        <p:spPr/>
        <p:txBody>
          <a:bodyPr/>
          <a:lstStyle/>
          <a:p>
            <a:fld id="{86CB4B4D-7CA3-9044-876B-883B54F8677D}" type="slidenum">
              <a:rPr lang="nl-NL" smtClean="0"/>
              <a:t>35</a:t>
            </a:fld>
            <a:endParaRPr lang="nl-NL"/>
          </a:p>
        </p:txBody>
      </p:sp>
      <p:grpSp>
        <p:nvGrpSpPr>
          <p:cNvPr id="93" name="Group 92">
            <a:extLst>
              <a:ext uri="{FF2B5EF4-FFF2-40B4-BE49-F238E27FC236}">
                <a16:creationId xmlns:a16="http://schemas.microsoft.com/office/drawing/2014/main" id="{F9275D31-94DE-4CEE-81F8-4AFBB6A26092}"/>
              </a:ext>
            </a:extLst>
          </p:cNvPr>
          <p:cNvGrpSpPr/>
          <p:nvPr/>
        </p:nvGrpSpPr>
        <p:grpSpPr>
          <a:xfrm>
            <a:off x="4533089" y="4187056"/>
            <a:ext cx="16218882" cy="6817434"/>
            <a:chOff x="7443496" y="4394922"/>
            <a:chExt cx="10574010" cy="3652667"/>
          </a:xfrm>
        </p:grpSpPr>
        <p:sp>
          <p:nvSpPr>
            <p:cNvPr id="13" name="Freeform 9">
              <a:extLst>
                <a:ext uri="{FF2B5EF4-FFF2-40B4-BE49-F238E27FC236}">
                  <a16:creationId xmlns:a16="http://schemas.microsoft.com/office/drawing/2014/main" id="{FEABC252-260B-4979-BC24-AB83117B62E3}"/>
                </a:ext>
              </a:extLst>
            </p:cNvPr>
            <p:cNvSpPr/>
            <p:nvPr/>
          </p:nvSpPr>
          <p:spPr bwMode="auto">
            <a:xfrm rot="10800000">
              <a:off x="7443496" y="4394922"/>
              <a:ext cx="4887153" cy="3592591"/>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95209" tIns="47605" rIns="47605" bIns="95209" numCol="1" spcCol="0" rtlCol="0" fromWordArt="0" anchor="b" anchorCtr="0" forceAA="0" compatLnSpc="1">
              <a:prstTxWarp prst="textNoShape">
                <a:avLst/>
              </a:prstTxWarp>
              <a:noAutofit/>
            </a:bodyPr>
            <a:lstStyle/>
            <a:p>
              <a:pPr algn="ctr" defTabSz="951812" fontAlgn="base">
                <a:spcBef>
                  <a:spcPct val="0"/>
                </a:spcBef>
                <a:spcAft>
                  <a:spcPct val="0"/>
                </a:spcAft>
                <a:defRPr/>
              </a:pPr>
              <a:endParaRPr lang="en-US" sz="3333" spc="-49"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Box 13">
              <a:extLst>
                <a:ext uri="{FF2B5EF4-FFF2-40B4-BE49-F238E27FC236}">
                  <a16:creationId xmlns:a16="http://schemas.microsoft.com/office/drawing/2014/main" id="{9097928B-CC38-4801-9D8E-3873F792F6D5}"/>
                </a:ext>
              </a:extLst>
            </p:cNvPr>
            <p:cNvSpPr txBox="1"/>
            <p:nvPr/>
          </p:nvSpPr>
          <p:spPr>
            <a:xfrm>
              <a:off x="7676867" y="5903669"/>
              <a:ext cx="4409858" cy="2143920"/>
            </a:xfrm>
            <a:prstGeom prst="rect">
              <a:avLst/>
            </a:prstGeom>
            <a:noFill/>
          </p:spPr>
          <p:txBody>
            <a:bodyPr wrap="square" rtlCol="0">
              <a:spAutoFit/>
            </a:bodyPr>
            <a:lstStyle/>
            <a:p>
              <a:pPr algn="ctr" defTabSz="952126">
                <a:defRPr/>
              </a:pPr>
              <a:r>
                <a:rPr lang="en-US" sz="3333" dirty="0">
                  <a:solidFill>
                    <a:prstClr val="white"/>
                  </a:solidFill>
                </a:rPr>
                <a:t>Open Source Apache Hadoop ADL Client</a:t>
              </a:r>
            </a:p>
            <a:p>
              <a:pPr algn="ctr" defTabSz="952126">
                <a:defRPr/>
              </a:pPr>
              <a:endParaRPr lang="en-US" sz="3333" dirty="0">
                <a:solidFill>
                  <a:prstClr val="white"/>
                </a:solidFill>
              </a:endParaRPr>
            </a:p>
            <a:p>
              <a:pPr algn="ctr" defTabSz="952126">
                <a:defRPr/>
              </a:pPr>
              <a:r>
                <a:rPr lang="en-US" sz="3333" dirty="0">
                  <a:solidFill>
                    <a:prstClr val="white"/>
                  </a:solidFill>
                </a:rPr>
                <a:t>Azure </a:t>
              </a:r>
              <a:r>
                <a:rPr lang="en-US" sz="3333" dirty="0" err="1">
                  <a:solidFill>
                    <a:prstClr val="white"/>
                  </a:solidFill>
                </a:rPr>
                <a:t>DataBricks</a:t>
              </a:r>
              <a:endParaRPr lang="en-US" sz="3333" dirty="0">
                <a:solidFill>
                  <a:prstClr val="white"/>
                </a:solidFill>
              </a:endParaRPr>
            </a:p>
          </p:txBody>
        </p:sp>
        <p:pic>
          <p:nvPicPr>
            <p:cNvPr id="15" name="Graphic 7">
              <a:extLst>
                <a:ext uri="{FF2B5EF4-FFF2-40B4-BE49-F238E27FC236}">
                  <a16:creationId xmlns:a16="http://schemas.microsoft.com/office/drawing/2014/main" id="{185AFF8F-EFB7-42FA-A9D5-E92F72F6C10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32581" y="4952839"/>
              <a:ext cx="1161982" cy="899485"/>
            </a:xfrm>
            <a:prstGeom prst="rect">
              <a:avLst/>
            </a:prstGeom>
          </p:spPr>
        </p:pic>
        <p:grpSp>
          <p:nvGrpSpPr>
            <p:cNvPr id="16" name="Group 15">
              <a:extLst>
                <a:ext uri="{FF2B5EF4-FFF2-40B4-BE49-F238E27FC236}">
                  <a16:creationId xmlns:a16="http://schemas.microsoft.com/office/drawing/2014/main" id="{A9D847B4-E9C0-4B0B-86C8-E895870BEE40}"/>
                </a:ext>
              </a:extLst>
            </p:cNvPr>
            <p:cNvGrpSpPr/>
            <p:nvPr/>
          </p:nvGrpSpPr>
          <p:grpSpPr>
            <a:xfrm>
              <a:off x="10086908" y="5042893"/>
              <a:ext cx="1133811" cy="882669"/>
              <a:chOff x="9816874" y="3255891"/>
              <a:chExt cx="1163308" cy="1169916"/>
            </a:xfrm>
          </p:grpSpPr>
          <p:sp>
            <p:nvSpPr>
              <p:cNvPr id="26" name="Freeform 31">
                <a:extLst>
                  <a:ext uri="{FF2B5EF4-FFF2-40B4-BE49-F238E27FC236}">
                    <a16:creationId xmlns:a16="http://schemas.microsoft.com/office/drawing/2014/main" id="{30AEC8D7-054F-4065-AA04-6569863A4C90}"/>
                  </a:ext>
                </a:extLst>
              </p:cNvPr>
              <p:cNvSpPr>
                <a:spLocks/>
              </p:cNvSpPr>
              <p:nvPr/>
            </p:nvSpPr>
            <p:spPr bwMode="auto">
              <a:xfrm>
                <a:off x="10016842" y="4106548"/>
                <a:ext cx="760197" cy="222188"/>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27" name="Freeform 32">
                <a:extLst>
                  <a:ext uri="{FF2B5EF4-FFF2-40B4-BE49-F238E27FC236}">
                    <a16:creationId xmlns:a16="http://schemas.microsoft.com/office/drawing/2014/main" id="{5645C3CD-466D-4395-B42D-435C596CD238}"/>
                  </a:ext>
                </a:extLst>
              </p:cNvPr>
              <p:cNvSpPr>
                <a:spLocks noEditPoints="1"/>
              </p:cNvSpPr>
              <p:nvPr/>
            </p:nvSpPr>
            <p:spPr bwMode="auto">
              <a:xfrm>
                <a:off x="9816874" y="3255891"/>
                <a:ext cx="1163308" cy="850660"/>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28" name="Freeform 33">
                <a:extLst>
                  <a:ext uri="{FF2B5EF4-FFF2-40B4-BE49-F238E27FC236}">
                    <a16:creationId xmlns:a16="http://schemas.microsoft.com/office/drawing/2014/main" id="{EBE5C1F5-B092-4CBA-A60F-25CE1F1AD8FC}"/>
                  </a:ext>
                </a:extLst>
              </p:cNvPr>
              <p:cNvSpPr>
                <a:spLocks/>
              </p:cNvSpPr>
              <p:nvPr/>
            </p:nvSpPr>
            <p:spPr bwMode="auto">
              <a:xfrm>
                <a:off x="9904161" y="3344766"/>
                <a:ext cx="985559" cy="671323"/>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29" name="Freeform 34">
                <a:extLst>
                  <a:ext uri="{FF2B5EF4-FFF2-40B4-BE49-F238E27FC236}">
                    <a16:creationId xmlns:a16="http://schemas.microsoft.com/office/drawing/2014/main" id="{DD02DD4E-5070-4AEE-B1DF-93538CBA4695}"/>
                  </a:ext>
                </a:extLst>
              </p:cNvPr>
              <p:cNvSpPr>
                <a:spLocks/>
              </p:cNvSpPr>
              <p:nvPr/>
            </p:nvSpPr>
            <p:spPr bwMode="auto">
              <a:xfrm>
                <a:off x="9904162" y="3754485"/>
                <a:ext cx="985558" cy="671322"/>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30" name="Freeform 35">
                <a:extLst>
                  <a:ext uri="{FF2B5EF4-FFF2-40B4-BE49-F238E27FC236}">
                    <a16:creationId xmlns:a16="http://schemas.microsoft.com/office/drawing/2014/main" id="{AE46BF57-9959-4BA8-95E4-F3F163759C16}"/>
                  </a:ext>
                </a:extLst>
              </p:cNvPr>
              <p:cNvSpPr>
                <a:spLocks/>
              </p:cNvSpPr>
              <p:nvPr/>
            </p:nvSpPr>
            <p:spPr bwMode="auto">
              <a:xfrm>
                <a:off x="9816874" y="3255891"/>
                <a:ext cx="1091891" cy="850660"/>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31" name="Freeform 36">
                <a:extLst>
                  <a:ext uri="{FF2B5EF4-FFF2-40B4-BE49-F238E27FC236}">
                    <a16:creationId xmlns:a16="http://schemas.microsoft.com/office/drawing/2014/main" id="{066A2229-E654-4C73-95FF-8FE117B91029}"/>
                  </a:ext>
                </a:extLst>
              </p:cNvPr>
              <p:cNvSpPr>
                <a:spLocks/>
              </p:cNvSpPr>
              <p:nvPr/>
            </p:nvSpPr>
            <p:spPr bwMode="auto">
              <a:xfrm>
                <a:off x="9904162" y="3754485"/>
                <a:ext cx="901445" cy="671322"/>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32" name="Rectangle 37">
                <a:extLst>
                  <a:ext uri="{FF2B5EF4-FFF2-40B4-BE49-F238E27FC236}">
                    <a16:creationId xmlns:a16="http://schemas.microsoft.com/office/drawing/2014/main" id="{ABE1C23F-13F1-40F5-AD1D-796B7FF6FEAB}"/>
                  </a:ext>
                </a:extLst>
              </p:cNvPr>
              <p:cNvSpPr>
                <a:spLocks noChangeArrowheads="1"/>
              </p:cNvSpPr>
              <p:nvPr/>
            </p:nvSpPr>
            <p:spPr bwMode="auto">
              <a:xfrm>
                <a:off x="10016842" y="4217934"/>
                <a:ext cx="760197" cy="6983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33" name="Oval 38">
                <a:extLst>
                  <a:ext uri="{FF2B5EF4-FFF2-40B4-BE49-F238E27FC236}">
                    <a16:creationId xmlns:a16="http://schemas.microsoft.com/office/drawing/2014/main" id="{2E8AF47B-35CD-4292-95FB-E1013ECE1A06}"/>
                  </a:ext>
                </a:extLst>
              </p:cNvPr>
              <p:cNvSpPr>
                <a:spLocks noChangeArrowheads="1"/>
              </p:cNvSpPr>
              <p:nvPr/>
            </p:nvSpPr>
            <p:spPr bwMode="auto">
              <a:xfrm>
                <a:off x="10377103" y="3697352"/>
                <a:ext cx="31741" cy="33328"/>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34" name="Freeform 39">
                <a:extLst>
                  <a:ext uri="{FF2B5EF4-FFF2-40B4-BE49-F238E27FC236}">
                    <a16:creationId xmlns:a16="http://schemas.microsoft.com/office/drawing/2014/main" id="{EB85CF48-E2CD-40E0-AC14-A9EF33B92CAF}"/>
                  </a:ext>
                </a:extLst>
              </p:cNvPr>
              <p:cNvSpPr>
                <a:spLocks/>
              </p:cNvSpPr>
              <p:nvPr/>
            </p:nvSpPr>
            <p:spPr bwMode="auto">
              <a:xfrm>
                <a:off x="10186657" y="3832251"/>
                <a:ext cx="418981" cy="245993"/>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35" name="Freeform 40">
                <a:extLst>
                  <a:ext uri="{FF2B5EF4-FFF2-40B4-BE49-F238E27FC236}">
                    <a16:creationId xmlns:a16="http://schemas.microsoft.com/office/drawing/2014/main" id="{5B45D1DF-6376-4D86-9F76-0487D03077CD}"/>
                  </a:ext>
                </a:extLst>
              </p:cNvPr>
              <p:cNvSpPr>
                <a:spLocks/>
              </p:cNvSpPr>
              <p:nvPr/>
            </p:nvSpPr>
            <p:spPr bwMode="auto">
              <a:xfrm>
                <a:off x="10158089" y="3589171"/>
                <a:ext cx="215839" cy="368196"/>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sp>
            <p:nvSpPr>
              <p:cNvPr id="36" name="Freeform 41">
                <a:extLst>
                  <a:ext uri="{FF2B5EF4-FFF2-40B4-BE49-F238E27FC236}">
                    <a16:creationId xmlns:a16="http://schemas.microsoft.com/office/drawing/2014/main" id="{F8DC4F16-185F-4643-83D4-6729EF19126B}"/>
                  </a:ext>
                </a:extLst>
              </p:cNvPr>
              <p:cNvSpPr>
                <a:spLocks/>
              </p:cNvSpPr>
              <p:nvPr/>
            </p:nvSpPr>
            <p:spPr bwMode="auto">
              <a:xfrm>
                <a:off x="10419954" y="3590759"/>
                <a:ext cx="215839" cy="366609"/>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49361" tIns="74679" rIns="149361" bIns="74679" numCol="1" anchor="t" anchorCtr="0" compatLnSpc="1">
                <a:prstTxWarp prst="textNoShape">
                  <a:avLst/>
                </a:prstTxWarp>
              </a:bodyPr>
              <a:lstStyle/>
              <a:p>
                <a:pPr defTabSz="1493420"/>
                <a:endParaRPr lang="en-US" sz="2941">
                  <a:solidFill>
                    <a:srgbClr val="00B0F0"/>
                  </a:solidFill>
                </a:endParaRPr>
              </a:p>
            </p:txBody>
          </p:sp>
        </p:grpSp>
        <p:sp>
          <p:nvSpPr>
            <p:cNvPr id="17" name="Freeform 9">
              <a:extLst>
                <a:ext uri="{FF2B5EF4-FFF2-40B4-BE49-F238E27FC236}">
                  <a16:creationId xmlns:a16="http://schemas.microsoft.com/office/drawing/2014/main" id="{2D0FFBF8-0B98-46DF-A823-E70216978120}"/>
                </a:ext>
              </a:extLst>
            </p:cNvPr>
            <p:cNvSpPr/>
            <p:nvPr/>
          </p:nvSpPr>
          <p:spPr bwMode="auto">
            <a:xfrm rot="10800000">
              <a:off x="12511321" y="4394924"/>
              <a:ext cx="5506185" cy="3574667"/>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95209" tIns="47605" rIns="47605" bIns="95209" numCol="1" spcCol="0" rtlCol="0" fromWordArt="0" anchor="b" anchorCtr="0" forceAA="0" compatLnSpc="1">
              <a:prstTxWarp prst="textNoShape">
                <a:avLst/>
              </a:prstTxWarp>
              <a:noAutofit/>
            </a:bodyPr>
            <a:lstStyle/>
            <a:p>
              <a:pPr algn="ctr" defTabSz="951812" fontAlgn="base">
                <a:spcBef>
                  <a:spcPct val="0"/>
                </a:spcBef>
                <a:spcAft>
                  <a:spcPct val="0"/>
                </a:spcAft>
                <a:defRPr/>
              </a:pPr>
              <a:endParaRPr lang="en-US" sz="3333" spc="-49"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a:extLst>
                <a:ext uri="{FF2B5EF4-FFF2-40B4-BE49-F238E27FC236}">
                  <a16:creationId xmlns:a16="http://schemas.microsoft.com/office/drawing/2014/main" id="{21EEDFAF-82FA-44D3-9009-E4080AA38C86}"/>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4245185" y="6411451"/>
              <a:ext cx="1394244" cy="505727"/>
            </a:xfrm>
            <a:prstGeom prst="rect">
              <a:avLst/>
            </a:prstGeom>
            <a:noFill/>
            <a:ln>
              <a:noFill/>
            </a:ln>
          </p:spPr>
        </p:pic>
        <p:sp>
          <p:nvSpPr>
            <p:cNvPr id="19" name="TextBox 18">
              <a:extLst>
                <a:ext uri="{FF2B5EF4-FFF2-40B4-BE49-F238E27FC236}">
                  <a16:creationId xmlns:a16="http://schemas.microsoft.com/office/drawing/2014/main" id="{4F0E143F-92F9-4760-AC16-E9A7C37FD752}"/>
                </a:ext>
              </a:extLst>
            </p:cNvPr>
            <p:cNvSpPr txBox="1"/>
            <p:nvPr/>
          </p:nvSpPr>
          <p:spPr>
            <a:xfrm>
              <a:off x="13141677" y="4642619"/>
              <a:ext cx="3571862" cy="707885"/>
            </a:xfrm>
            <a:prstGeom prst="rect">
              <a:avLst/>
            </a:prstGeom>
            <a:noFill/>
          </p:spPr>
          <p:txBody>
            <a:bodyPr wrap="square" rtlCol="0">
              <a:spAutoFit/>
            </a:bodyPr>
            <a:lstStyle/>
            <a:p>
              <a:pPr lvl="1" algn="ctr" defTabSz="952126">
                <a:defRPr/>
              </a:pPr>
              <a:r>
                <a:rPr lang="en-US" sz="4000" dirty="0">
                  <a:solidFill>
                    <a:prstClr val="white"/>
                  </a:solidFill>
                  <a:latin typeface="Segoe UI Semibold" panose="020B0702040204020203" pitchFamily="34" charset="0"/>
                  <a:cs typeface="Segoe UI Semibold" panose="020B0702040204020203" pitchFamily="34" charset="0"/>
                </a:rPr>
                <a:t>HDInsight</a:t>
              </a:r>
            </a:p>
          </p:txBody>
        </p:sp>
        <p:pic>
          <p:nvPicPr>
            <p:cNvPr id="20" name="Picture 19">
              <a:extLst>
                <a:ext uri="{FF2B5EF4-FFF2-40B4-BE49-F238E27FC236}">
                  <a16:creationId xmlns:a16="http://schemas.microsoft.com/office/drawing/2014/main" id="{23E45E6F-2AF2-42E4-96E7-202A6810F573}"/>
                </a:ext>
              </a:extLst>
            </p:cNvPr>
            <p:cNvPicPr>
              <a:picLocks noChangeAspect="1"/>
            </p:cNvPicPr>
            <p:nvPr/>
          </p:nvPicPr>
          <p:blipFill>
            <a:blip r:embed="rId5" cstate="print">
              <a:biLevel thresh="25000"/>
              <a:extLst>
                <a:ext uri="{28A0092B-C50C-407E-A947-70E740481C1C}">
                  <a14:useLocalDpi xmlns:a14="http://schemas.microsoft.com/office/drawing/2010/main"/>
                </a:ext>
              </a:extLst>
            </a:blip>
            <a:stretch>
              <a:fillRect/>
            </a:stretch>
          </p:blipFill>
          <p:spPr>
            <a:xfrm>
              <a:off x="12742111" y="7005240"/>
              <a:ext cx="1926866" cy="515035"/>
            </a:xfrm>
            <a:prstGeom prst="rect">
              <a:avLst/>
            </a:prstGeom>
          </p:spPr>
        </p:pic>
        <p:sp>
          <p:nvSpPr>
            <p:cNvPr id="21" name="TextBox 20">
              <a:extLst>
                <a:ext uri="{FF2B5EF4-FFF2-40B4-BE49-F238E27FC236}">
                  <a16:creationId xmlns:a16="http://schemas.microsoft.com/office/drawing/2014/main" id="{5D1E1DD9-26F1-4B4A-9EC3-AB0B427FA777}"/>
                </a:ext>
              </a:extLst>
            </p:cNvPr>
            <p:cNvSpPr txBox="1"/>
            <p:nvPr/>
          </p:nvSpPr>
          <p:spPr>
            <a:xfrm>
              <a:off x="12459190" y="6427461"/>
              <a:ext cx="1547768" cy="605230"/>
            </a:xfrm>
            <a:prstGeom prst="rect">
              <a:avLst/>
            </a:prstGeom>
            <a:noFill/>
          </p:spPr>
          <p:txBody>
            <a:bodyPr wrap="square" rtlCol="0">
              <a:spAutoFit/>
            </a:bodyPr>
            <a:lstStyle/>
            <a:p>
              <a:pPr algn="ctr" defTabSz="952126">
                <a:defRPr/>
              </a:pPr>
              <a:r>
                <a:rPr lang="en-US" sz="3333" dirty="0">
                  <a:solidFill>
                    <a:prstClr val="white"/>
                  </a:solidFill>
                </a:rPr>
                <a:t>Hive</a:t>
              </a:r>
            </a:p>
          </p:txBody>
        </p:sp>
        <p:sp>
          <p:nvSpPr>
            <p:cNvPr id="22" name="Rounded Rectangle 66">
              <a:extLst>
                <a:ext uri="{FF2B5EF4-FFF2-40B4-BE49-F238E27FC236}">
                  <a16:creationId xmlns:a16="http://schemas.microsoft.com/office/drawing/2014/main" id="{936BAD0C-C3C8-43ED-A3E9-8548BFAD4005}"/>
                </a:ext>
              </a:extLst>
            </p:cNvPr>
            <p:cNvSpPr/>
            <p:nvPr/>
          </p:nvSpPr>
          <p:spPr>
            <a:xfrm>
              <a:off x="12589246" y="4620661"/>
              <a:ext cx="5181920" cy="3091787"/>
            </a:xfrm>
            <a:prstGeom prst="round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084">
                <a:defRPr/>
              </a:pPr>
              <a:endParaRPr lang="en-US">
                <a:solidFill>
                  <a:prstClr val="white"/>
                </a:solidFill>
              </a:endParaRPr>
            </a:p>
          </p:txBody>
        </p:sp>
        <p:pic>
          <p:nvPicPr>
            <p:cNvPr id="23" name="Graphic 7">
              <a:extLst>
                <a:ext uri="{FF2B5EF4-FFF2-40B4-BE49-F238E27FC236}">
                  <a16:creationId xmlns:a16="http://schemas.microsoft.com/office/drawing/2014/main" id="{D83D04B5-1793-49D5-B3AF-9B6E68EF7BA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4482165" y="5254823"/>
              <a:ext cx="1161982" cy="899485"/>
            </a:xfrm>
            <a:prstGeom prst="rect">
              <a:avLst/>
            </a:prstGeom>
          </p:spPr>
        </p:pic>
        <p:pic>
          <p:nvPicPr>
            <p:cNvPr id="24" name="Picture 23">
              <a:extLst>
                <a:ext uri="{FF2B5EF4-FFF2-40B4-BE49-F238E27FC236}">
                  <a16:creationId xmlns:a16="http://schemas.microsoft.com/office/drawing/2014/main" id="{10A26F43-6C5A-4DBC-903A-365555478363}"/>
                </a:ext>
              </a:extLst>
            </p:cNvPr>
            <p:cNvPicPr>
              <a:picLocks noChangeAspect="1"/>
            </p:cNvPicPr>
            <p:nvPr/>
          </p:nvPicPr>
          <p:blipFill>
            <a:blip r:embed="rId6"/>
            <a:stretch>
              <a:fillRect/>
            </a:stretch>
          </p:blipFill>
          <p:spPr>
            <a:xfrm>
              <a:off x="16289950" y="6599284"/>
              <a:ext cx="1263689" cy="743446"/>
            </a:xfrm>
            <a:prstGeom prst="rect">
              <a:avLst/>
            </a:prstGeom>
          </p:spPr>
        </p:pic>
        <p:pic>
          <p:nvPicPr>
            <p:cNvPr id="25" name="Picture 24">
              <a:extLst>
                <a:ext uri="{FF2B5EF4-FFF2-40B4-BE49-F238E27FC236}">
                  <a16:creationId xmlns:a16="http://schemas.microsoft.com/office/drawing/2014/main" id="{C7C384F7-AA8A-45B3-89E7-3966CA679B9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213571" y="7005240"/>
              <a:ext cx="1394244" cy="505727"/>
            </a:xfrm>
            <a:prstGeom prst="rect">
              <a:avLst/>
            </a:prstGeom>
            <a:noFill/>
            <a:ln>
              <a:noFill/>
            </a:ln>
          </p:spPr>
        </p:pic>
      </p:grpSp>
    </p:spTree>
    <p:extLst>
      <p:ext uri="{BB962C8B-B14F-4D97-AF65-F5344CB8AC3E}">
        <p14:creationId xmlns:p14="http://schemas.microsoft.com/office/powerpoint/2010/main" val="1007183"/>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A2C42A3-998F-4D27-9DBF-A4B0FBC5B0E9}"/>
              </a:ext>
            </a:extLst>
          </p:cNvPr>
          <p:cNvSpPr>
            <a:spLocks noGrp="1"/>
          </p:cNvSpPr>
          <p:nvPr>
            <p:ph type="title"/>
          </p:nvPr>
        </p:nvSpPr>
        <p:spPr/>
        <p:txBody>
          <a:bodyPr/>
          <a:lstStyle/>
          <a:p>
            <a:r>
              <a:rPr lang="en-US" dirty="0"/>
              <a:t>DEMO - HDInsight</a:t>
            </a:r>
            <a:endParaRPr lang="nl-NL" dirty="0"/>
          </a:p>
        </p:txBody>
      </p:sp>
      <p:sp>
        <p:nvSpPr>
          <p:cNvPr id="6" name="Text Placeholder 5">
            <a:extLst>
              <a:ext uri="{FF2B5EF4-FFF2-40B4-BE49-F238E27FC236}">
                <a16:creationId xmlns:a16="http://schemas.microsoft.com/office/drawing/2014/main" id="{135A1051-DD19-4F53-ABA8-7FBA8BAE7F59}"/>
              </a:ext>
            </a:extLst>
          </p:cNvPr>
          <p:cNvSpPr>
            <a:spLocks noGrp="1"/>
          </p:cNvSpPr>
          <p:nvPr>
            <p:ph type="body" idx="1"/>
          </p:nvPr>
        </p:nvSpPr>
        <p:spPr/>
        <p:txBody>
          <a:bodyPr/>
          <a:lstStyle/>
          <a:p>
            <a:endParaRPr lang="nl-NL"/>
          </a:p>
        </p:txBody>
      </p:sp>
      <p:sp>
        <p:nvSpPr>
          <p:cNvPr id="4" name="Slide Number Placeholder 3">
            <a:extLst>
              <a:ext uri="{FF2B5EF4-FFF2-40B4-BE49-F238E27FC236}">
                <a16:creationId xmlns:a16="http://schemas.microsoft.com/office/drawing/2014/main" id="{F9063C4D-E60A-41B0-A5CB-EFD1007154E7}"/>
              </a:ext>
            </a:extLst>
          </p:cNvPr>
          <p:cNvSpPr>
            <a:spLocks noGrp="1"/>
          </p:cNvSpPr>
          <p:nvPr>
            <p:ph type="sldNum" sz="quarter" idx="2"/>
          </p:nvPr>
        </p:nvSpPr>
        <p:spPr/>
        <p:txBody>
          <a:bodyPr/>
          <a:lstStyle/>
          <a:p>
            <a:fld id="{86CB4B4D-7CA3-9044-876B-883B54F8677D}" type="slidenum">
              <a:rPr lang="nl-NL" smtClean="0"/>
              <a:t>36</a:t>
            </a:fld>
            <a:endParaRPr lang="nl-NL"/>
          </a:p>
        </p:txBody>
      </p:sp>
    </p:spTree>
    <p:extLst>
      <p:ext uri="{BB962C8B-B14F-4D97-AF65-F5344CB8AC3E}">
        <p14:creationId xmlns:p14="http://schemas.microsoft.com/office/powerpoint/2010/main" val="801139014"/>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Azure Data Lake </a:t>
            </a:r>
            <a:r>
              <a:rPr lang="en-US" i="1" dirty="0"/>
              <a:t>Analytics</a:t>
            </a:r>
            <a:endParaRPr lang="nl-NL" i="1" dirty="0"/>
          </a:p>
        </p:txBody>
      </p:sp>
      <p:sp>
        <p:nvSpPr>
          <p:cNvPr id="2" name="Text Placeholder 1">
            <a:extLst>
              <a:ext uri="{FF2B5EF4-FFF2-40B4-BE49-F238E27FC236}">
                <a16:creationId xmlns:a16="http://schemas.microsoft.com/office/drawing/2014/main" id="{3BBBB6E1-22B7-4CF7-9879-403A5CDB0D2B}"/>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617256531"/>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DB45BB2-AF59-4A2D-8085-CFE940028E94}"/>
              </a:ext>
            </a:extLst>
          </p:cNvPr>
          <p:cNvSpPr>
            <a:spLocks noGrp="1"/>
          </p:cNvSpPr>
          <p:nvPr>
            <p:ph type="title"/>
          </p:nvPr>
        </p:nvSpPr>
        <p:spPr/>
        <p:txBody>
          <a:bodyPr/>
          <a:lstStyle/>
          <a:p>
            <a:r>
              <a:rPr lang="en-US" dirty="0"/>
              <a:t>Analytics</a:t>
            </a:r>
            <a:endParaRPr lang="nl-NL" dirty="0"/>
          </a:p>
        </p:txBody>
      </p:sp>
      <p:sp>
        <p:nvSpPr>
          <p:cNvPr id="6" name="Text Placeholder 5">
            <a:extLst>
              <a:ext uri="{FF2B5EF4-FFF2-40B4-BE49-F238E27FC236}">
                <a16:creationId xmlns:a16="http://schemas.microsoft.com/office/drawing/2014/main" id="{DB888E11-9E1E-4808-9697-5F500CC07882}"/>
              </a:ext>
            </a:extLst>
          </p:cNvPr>
          <p:cNvSpPr>
            <a:spLocks noGrp="1"/>
          </p:cNvSpPr>
          <p:nvPr>
            <p:ph type="body" sz="half" idx="1"/>
          </p:nvPr>
        </p:nvSpPr>
        <p:spPr/>
        <p:txBody>
          <a:bodyPr/>
          <a:lstStyle/>
          <a:p>
            <a:pPr marL="342900" indent="-342900"/>
            <a:r>
              <a:rPr lang="en-US" dirty="0"/>
              <a:t>Dynamic scaling</a:t>
            </a:r>
          </a:p>
          <a:p>
            <a:pPr marL="342900" indent="-342900"/>
            <a:r>
              <a:rPr lang="en-US" dirty="0"/>
              <a:t>Develop faster, debug and optimize smarter using familiar tools</a:t>
            </a:r>
          </a:p>
          <a:p>
            <a:pPr marL="342900" indent="-342900"/>
            <a:r>
              <a:rPr lang="en-US" dirty="0"/>
              <a:t>U-SQL: simple and familiar, powerful, and extensible</a:t>
            </a:r>
          </a:p>
          <a:p>
            <a:pPr marL="342900" indent="-342900"/>
            <a:r>
              <a:rPr lang="en-US" dirty="0"/>
              <a:t>Integrates seamlessly with your IT investments</a:t>
            </a:r>
          </a:p>
          <a:p>
            <a:pPr marL="342900" indent="-342900"/>
            <a:r>
              <a:rPr lang="en-US" dirty="0"/>
              <a:t>Affordable and cost effective</a:t>
            </a:r>
          </a:p>
          <a:p>
            <a:pPr marL="342900" indent="-342900"/>
            <a:r>
              <a:rPr lang="en-US" dirty="0"/>
              <a:t>Works with all your Azure data</a:t>
            </a:r>
            <a:endParaRPr lang="nl-NL" dirty="0"/>
          </a:p>
          <a:p>
            <a:endParaRPr lang="nl-NL" dirty="0"/>
          </a:p>
        </p:txBody>
      </p:sp>
      <p:sp>
        <p:nvSpPr>
          <p:cNvPr id="4" name="Slide Number Placeholder 3">
            <a:extLst>
              <a:ext uri="{FF2B5EF4-FFF2-40B4-BE49-F238E27FC236}">
                <a16:creationId xmlns:a16="http://schemas.microsoft.com/office/drawing/2014/main" id="{691274A8-15C2-40F1-A669-096583460336}"/>
              </a:ext>
            </a:extLst>
          </p:cNvPr>
          <p:cNvSpPr>
            <a:spLocks noGrp="1"/>
          </p:cNvSpPr>
          <p:nvPr>
            <p:ph type="sldNum" sz="quarter" idx="2"/>
          </p:nvPr>
        </p:nvSpPr>
        <p:spPr/>
        <p:txBody>
          <a:bodyPr/>
          <a:lstStyle/>
          <a:p>
            <a:fld id="{86CB4B4D-7CA3-9044-876B-883B54F8677D}" type="slidenum">
              <a:rPr lang="nl-NL" smtClean="0"/>
              <a:t>38</a:t>
            </a:fld>
            <a:endParaRPr lang="nl-NL"/>
          </a:p>
        </p:txBody>
      </p:sp>
    </p:spTree>
    <p:extLst>
      <p:ext uri="{BB962C8B-B14F-4D97-AF65-F5344CB8AC3E}">
        <p14:creationId xmlns:p14="http://schemas.microsoft.com/office/powerpoint/2010/main" val="1796857390"/>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DB45BB2-AF59-4A2D-8085-CFE940028E94}"/>
              </a:ext>
            </a:extLst>
          </p:cNvPr>
          <p:cNvSpPr>
            <a:spLocks noGrp="1"/>
          </p:cNvSpPr>
          <p:nvPr>
            <p:ph type="title"/>
          </p:nvPr>
        </p:nvSpPr>
        <p:spPr/>
        <p:txBody>
          <a:bodyPr/>
          <a:lstStyle/>
          <a:p>
            <a:r>
              <a:rPr lang="en-US" dirty="0"/>
              <a:t>Analytics</a:t>
            </a:r>
            <a:endParaRPr lang="nl-NL" dirty="0"/>
          </a:p>
        </p:txBody>
      </p:sp>
      <p:sp>
        <p:nvSpPr>
          <p:cNvPr id="6" name="Text Placeholder 5">
            <a:extLst>
              <a:ext uri="{FF2B5EF4-FFF2-40B4-BE49-F238E27FC236}">
                <a16:creationId xmlns:a16="http://schemas.microsoft.com/office/drawing/2014/main" id="{DB888E11-9E1E-4808-9697-5F500CC07882}"/>
              </a:ext>
            </a:extLst>
          </p:cNvPr>
          <p:cNvSpPr>
            <a:spLocks noGrp="1"/>
          </p:cNvSpPr>
          <p:nvPr>
            <p:ph type="body" sz="half" idx="1"/>
          </p:nvPr>
        </p:nvSpPr>
        <p:spPr/>
        <p:txBody>
          <a:bodyPr/>
          <a:lstStyle/>
          <a:p>
            <a:r>
              <a:rPr lang="en-US" dirty="0"/>
              <a:t>On-demand analytics job service to simplify big data analytics</a:t>
            </a:r>
          </a:p>
          <a:p>
            <a:r>
              <a:rPr lang="en-US" dirty="0"/>
              <a:t>Can handle jobs of any scale instantly</a:t>
            </a:r>
          </a:p>
          <a:p>
            <a:r>
              <a:rPr lang="en-US" dirty="0"/>
              <a:t>Azure Active Directory integration</a:t>
            </a:r>
          </a:p>
          <a:p>
            <a:r>
              <a:rPr lang="en-US" dirty="0"/>
              <a:t>U-SQL</a:t>
            </a:r>
          </a:p>
        </p:txBody>
      </p:sp>
      <p:sp>
        <p:nvSpPr>
          <p:cNvPr id="4" name="Slide Number Placeholder 3">
            <a:extLst>
              <a:ext uri="{FF2B5EF4-FFF2-40B4-BE49-F238E27FC236}">
                <a16:creationId xmlns:a16="http://schemas.microsoft.com/office/drawing/2014/main" id="{691274A8-15C2-40F1-A669-096583460336}"/>
              </a:ext>
            </a:extLst>
          </p:cNvPr>
          <p:cNvSpPr>
            <a:spLocks noGrp="1"/>
          </p:cNvSpPr>
          <p:nvPr>
            <p:ph type="sldNum" sz="quarter" idx="2"/>
          </p:nvPr>
        </p:nvSpPr>
        <p:spPr/>
        <p:txBody>
          <a:bodyPr/>
          <a:lstStyle/>
          <a:p>
            <a:fld id="{86CB4B4D-7CA3-9044-876B-883B54F8677D}" type="slidenum">
              <a:rPr lang="nl-NL" smtClean="0"/>
              <a:t>39</a:t>
            </a:fld>
            <a:endParaRPr lang="nl-NL"/>
          </a:p>
        </p:txBody>
      </p:sp>
    </p:spTree>
    <p:extLst>
      <p:ext uri="{BB962C8B-B14F-4D97-AF65-F5344CB8AC3E}">
        <p14:creationId xmlns:p14="http://schemas.microsoft.com/office/powerpoint/2010/main" val="61603966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71A6A2-37C2-4E95-BE8D-B1398FAD6AFE}"/>
              </a:ext>
            </a:extLst>
          </p:cNvPr>
          <p:cNvPicPr>
            <a:picLocks noChangeAspect="1"/>
          </p:cNvPicPr>
          <p:nvPr/>
        </p:nvPicPr>
        <p:blipFill>
          <a:blip r:embed="rId3"/>
          <a:stretch>
            <a:fillRect/>
          </a:stretch>
        </p:blipFill>
        <p:spPr>
          <a:xfrm>
            <a:off x="0" y="0"/>
            <a:ext cx="24384000" cy="13716000"/>
          </a:xfrm>
          <a:prstGeom prst="rect">
            <a:avLst/>
          </a:prstGeom>
        </p:spPr>
      </p:pic>
      <p:sp>
        <p:nvSpPr>
          <p:cNvPr id="4" name="Content Placeholder 3">
            <a:extLst>
              <a:ext uri="{FF2B5EF4-FFF2-40B4-BE49-F238E27FC236}">
                <a16:creationId xmlns:a16="http://schemas.microsoft.com/office/drawing/2014/main" id="{6C57659C-6E10-4EAF-A47D-EB302DBFC878}"/>
              </a:ext>
            </a:extLst>
          </p:cNvPr>
          <p:cNvSpPr>
            <a:spLocks noGrp="1"/>
          </p:cNvSpPr>
          <p:nvPr>
            <p:ph sz="quarter" idx="14"/>
          </p:nvPr>
        </p:nvSpPr>
        <p:spPr>
          <a:xfrm flipH="1">
            <a:off x="698495" y="5671753"/>
            <a:ext cx="11360154" cy="7421242"/>
          </a:xfrm>
          <a:solidFill>
            <a:srgbClr val="000000">
              <a:alpha val="50196"/>
            </a:srgbClr>
          </a:solidFill>
          <a:effectLst>
            <a:outerShdw blurRad="50800" dist="38100" dir="2700000" algn="tl" rotWithShape="0">
              <a:prstClr val="black">
                <a:alpha val="40000"/>
              </a:prstClr>
            </a:outerShdw>
          </a:effectLst>
        </p:spPr>
        <p:txBody>
          <a:bodyPr>
            <a:normAutofit lnSpcReduction="10000"/>
          </a:bodyPr>
          <a:lstStyle/>
          <a:p>
            <a:r>
              <a:rPr lang="en-US" sz="7200" dirty="0"/>
              <a:t> </a:t>
            </a:r>
            <a:r>
              <a:rPr lang="en-US" sz="7200" dirty="0">
                <a:latin typeface="Ubuntu" panose="020B0604020202020204" charset="0"/>
              </a:rPr>
              <a:t>Rick van den Bosch</a:t>
            </a:r>
            <a:br>
              <a:rPr lang="en-US" sz="7200" dirty="0"/>
            </a:br>
            <a:r>
              <a:rPr lang="en-US" sz="7200" dirty="0"/>
              <a:t> </a:t>
            </a:r>
            <a:r>
              <a:rPr lang="en-US" sz="4000" dirty="0">
                <a:latin typeface="Open Sans" panose="020B0604020202020204" charset="0"/>
                <a:ea typeface="Open Sans" panose="020B0604020202020204" charset="0"/>
                <a:cs typeface="Open Sans" panose="020B0604020202020204" charset="0"/>
              </a:rPr>
              <a:t>Cloud Solutions Architect</a:t>
            </a:r>
          </a:p>
          <a:p>
            <a:endParaRPr lang="en-US" sz="4000" dirty="0">
              <a:latin typeface="Open Sans" panose="020B0604020202020204" charset="0"/>
              <a:ea typeface="Open Sans" panose="020B0604020202020204" charset="0"/>
              <a:cs typeface="Open Sans" panose="020B0604020202020204" charset="0"/>
            </a:endParaRPr>
          </a:p>
          <a:p>
            <a:r>
              <a:rPr lang="en-US" sz="4000" dirty="0">
                <a:latin typeface="Open Sans" panose="020B0604020202020204" charset="0"/>
                <a:ea typeface="Open Sans" panose="020B0604020202020204" charset="0"/>
                <a:cs typeface="Open Sans" panose="020B0604020202020204" charset="0"/>
              </a:rPr>
              <a:t> </a:t>
            </a:r>
            <a:r>
              <a:rPr lang="en-US" sz="4000" dirty="0">
                <a:latin typeface="Open Sans" panose="020B0604020202020204" charset="0"/>
                <a:ea typeface="Open Sans" panose="020B0604020202020204" charset="0"/>
                <a:cs typeface="Open Sans" panose="020B0604020202020204" charset="0"/>
                <a:hlinkClick r:id="rId4">
                  <a:extLst>
                    <a:ext uri="{A12FA001-AC4F-418D-AE19-62706E023703}">
                      <ahyp:hlinkClr xmlns:ahyp="http://schemas.microsoft.com/office/drawing/2018/hyperlinkcolor" val="tx"/>
                    </a:ext>
                  </a:extLst>
                </a:hlinkClick>
              </a:rPr>
              <a:t>@rickvdbosch</a:t>
            </a:r>
            <a:br>
              <a:rPr lang="en-US" sz="4000" dirty="0">
                <a:latin typeface="Open Sans" panose="020B0604020202020204" charset="0"/>
                <a:ea typeface="Open Sans" panose="020B0604020202020204" charset="0"/>
                <a:cs typeface="Open Sans" panose="020B0604020202020204" charset="0"/>
              </a:rPr>
            </a:br>
            <a:r>
              <a:rPr lang="en-US" sz="4000" dirty="0">
                <a:latin typeface="Open Sans" panose="020B0604020202020204" charset="0"/>
                <a:ea typeface="Open Sans" panose="020B0604020202020204" charset="0"/>
                <a:cs typeface="Open Sans" panose="020B0604020202020204" charset="0"/>
              </a:rPr>
              <a:t> </a:t>
            </a:r>
            <a:r>
              <a:rPr lang="en-US" sz="4000" dirty="0">
                <a:latin typeface="Open Sans" panose="020B0604020202020204" charset="0"/>
                <a:ea typeface="Open Sans" panose="020B0604020202020204" charset="0"/>
                <a:cs typeface="Open Sans" panose="020B0604020202020204" charset="0"/>
                <a:hlinkClick r:id="rId5">
                  <a:extLst>
                    <a:ext uri="{A12FA001-AC4F-418D-AE19-62706E023703}">
                      <ahyp:hlinkClr xmlns:ahyp="http://schemas.microsoft.com/office/drawing/2018/hyperlinkcolor" val="tx"/>
                    </a:ext>
                  </a:extLst>
                </a:hlinkClick>
              </a:rPr>
              <a:t>rickvandenbosch.net</a:t>
            </a:r>
            <a:br>
              <a:rPr lang="en-US" sz="4000" dirty="0">
                <a:latin typeface="Open Sans" panose="020B0604020202020204" charset="0"/>
                <a:ea typeface="Open Sans" panose="020B0604020202020204" charset="0"/>
                <a:cs typeface="Open Sans" panose="020B0604020202020204" charset="0"/>
              </a:rPr>
            </a:br>
            <a:r>
              <a:rPr lang="en-US" sz="4000" dirty="0">
                <a:latin typeface="Open Sans" panose="020B0604020202020204" charset="0"/>
                <a:ea typeface="Open Sans" panose="020B0604020202020204" charset="0"/>
                <a:cs typeface="Open Sans" panose="020B0604020202020204" charset="0"/>
              </a:rPr>
              <a:t> r.van.den.bosch@betabit.nl</a:t>
            </a:r>
            <a:endParaRPr lang="nl-NL" sz="4000" dirty="0">
              <a:latin typeface="Open Sans" panose="020B0604020202020204" charset="0"/>
              <a:ea typeface="Open Sans" panose="020B0604020202020204" charset="0"/>
              <a:cs typeface="Open Sans" panose="020B0604020202020204" charset="0"/>
            </a:endParaRPr>
          </a:p>
        </p:txBody>
      </p:sp>
      <p:pic>
        <p:nvPicPr>
          <p:cNvPr id="10" name="Picture 9">
            <a:extLst>
              <a:ext uri="{FF2B5EF4-FFF2-40B4-BE49-F238E27FC236}">
                <a16:creationId xmlns:a16="http://schemas.microsoft.com/office/drawing/2014/main" id="{66690D1B-5045-47BA-8B41-9D0A3FED9785}"/>
              </a:ext>
            </a:extLst>
          </p:cNvPr>
          <p:cNvPicPr>
            <a:picLocks noChangeAspect="1"/>
          </p:cNvPicPr>
          <p:nvPr/>
        </p:nvPicPr>
        <p:blipFill>
          <a:blip r:embed="rId6"/>
          <a:stretch>
            <a:fillRect/>
          </a:stretch>
        </p:blipFill>
        <p:spPr>
          <a:xfrm>
            <a:off x="19266219" y="148273"/>
            <a:ext cx="4969510" cy="2665638"/>
          </a:xfrm>
          <a:prstGeom prst="rect">
            <a:avLst/>
          </a:prstGeom>
        </p:spPr>
      </p:pic>
    </p:spTree>
    <p:extLst>
      <p:ext uri="{BB962C8B-B14F-4D97-AF65-F5344CB8AC3E}">
        <p14:creationId xmlns:p14="http://schemas.microsoft.com/office/powerpoint/2010/main" val="30378292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21D434-0F07-4473-90B4-374C190A98A5}"/>
              </a:ext>
            </a:extLst>
          </p:cNvPr>
          <p:cNvSpPr>
            <a:spLocks noGrp="1"/>
          </p:cNvSpPr>
          <p:nvPr>
            <p:ph type="title"/>
          </p:nvPr>
        </p:nvSpPr>
        <p:spPr/>
        <p:txBody>
          <a:bodyPr/>
          <a:lstStyle/>
          <a:p>
            <a:r>
              <a:rPr lang="en-US" dirty="0"/>
              <a:t>Azure Data Lake Analytics</a:t>
            </a:r>
            <a:endParaRPr lang="nl-NL" dirty="0"/>
          </a:p>
        </p:txBody>
      </p:sp>
      <p:sp>
        <p:nvSpPr>
          <p:cNvPr id="6" name="Text Placeholder 5">
            <a:extLst>
              <a:ext uri="{FF2B5EF4-FFF2-40B4-BE49-F238E27FC236}">
                <a16:creationId xmlns:a16="http://schemas.microsoft.com/office/drawing/2014/main" id="{A4A930EF-D22D-4828-8F77-EBE5A5FB4470}"/>
              </a:ext>
            </a:extLst>
          </p:cNvPr>
          <p:cNvSpPr>
            <a:spLocks noGrp="1"/>
          </p:cNvSpPr>
          <p:nvPr>
            <p:ph type="body" idx="1"/>
          </p:nvPr>
        </p:nvSpPr>
        <p:spPr/>
        <p:txBody>
          <a:bodyPr/>
          <a:lstStyle/>
          <a:p>
            <a:endParaRPr lang="nl-NL" dirty="0"/>
          </a:p>
        </p:txBody>
      </p:sp>
      <p:sp>
        <p:nvSpPr>
          <p:cNvPr id="4" name="Slide Number Placeholder 3">
            <a:extLst>
              <a:ext uri="{FF2B5EF4-FFF2-40B4-BE49-F238E27FC236}">
                <a16:creationId xmlns:a16="http://schemas.microsoft.com/office/drawing/2014/main" id="{D48E5F93-FC12-42A2-8B4E-EF9699AD86AE}"/>
              </a:ext>
            </a:extLst>
          </p:cNvPr>
          <p:cNvSpPr>
            <a:spLocks noGrp="1"/>
          </p:cNvSpPr>
          <p:nvPr>
            <p:ph type="sldNum" sz="quarter" idx="2"/>
          </p:nvPr>
        </p:nvSpPr>
        <p:spPr/>
        <p:txBody>
          <a:bodyPr/>
          <a:lstStyle/>
          <a:p>
            <a:fld id="{86CB4B4D-7CA3-9044-876B-883B54F8677D}" type="slidenum">
              <a:rPr lang="nl-NL" smtClean="0"/>
              <a:t>40</a:t>
            </a:fld>
            <a:endParaRPr lang="nl-NL"/>
          </a:p>
        </p:txBody>
      </p:sp>
      <p:sp>
        <p:nvSpPr>
          <p:cNvPr id="55" name="Title 1">
            <a:extLst>
              <a:ext uri="{FF2B5EF4-FFF2-40B4-BE49-F238E27FC236}">
                <a16:creationId xmlns:a16="http://schemas.microsoft.com/office/drawing/2014/main" id="{12BD7988-2FA9-4480-9D26-B315DBF3AF89}"/>
              </a:ext>
            </a:extLst>
          </p:cNvPr>
          <p:cNvSpPr txBox="1">
            <a:spLocks/>
          </p:cNvSpPr>
          <p:nvPr/>
        </p:nvSpPr>
        <p:spPr>
          <a:xfrm>
            <a:off x="4446991" y="5401906"/>
            <a:ext cx="2270838" cy="2359827"/>
          </a:xfrm>
          <a:prstGeom prst="rect">
            <a:avLst/>
          </a:prstGeom>
          <a:noFill/>
          <a:ln>
            <a:noFill/>
          </a:ln>
        </p:spPr>
        <p:txBody>
          <a:bodyPr vert="horz" lIns="77695" tIns="38847" rIns="77695" bIns="38847" rtlCol="0" anchor="ctr">
            <a:normAutofit/>
          </a:bodyPr>
          <a:lst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a:lstStyle>
          <a:p>
            <a:pPr defTabSz="932363">
              <a:defRPr/>
            </a:pPr>
            <a:r>
              <a:rPr lang="en-US" sz="3600" dirty="0">
                <a:latin typeface="Open Sans Light" panose="020B0604020202020204" charset="0"/>
                <a:ea typeface="Open Sans Light" panose="020B0604020202020204" charset="0"/>
                <a:cs typeface="Open Sans Light" panose="020B0604020202020204" charset="0"/>
              </a:rPr>
              <a:t>Analytics</a:t>
            </a:r>
          </a:p>
        </p:txBody>
      </p:sp>
      <p:sp>
        <p:nvSpPr>
          <p:cNvPr id="56" name="Title 1">
            <a:extLst>
              <a:ext uri="{FF2B5EF4-FFF2-40B4-BE49-F238E27FC236}">
                <a16:creationId xmlns:a16="http://schemas.microsoft.com/office/drawing/2014/main" id="{3959A9C5-F646-49F7-9B81-8D04A161F71F}"/>
              </a:ext>
            </a:extLst>
          </p:cNvPr>
          <p:cNvSpPr txBox="1">
            <a:spLocks/>
          </p:cNvSpPr>
          <p:nvPr/>
        </p:nvSpPr>
        <p:spPr>
          <a:xfrm>
            <a:off x="4610677" y="8405515"/>
            <a:ext cx="2651175" cy="2238368"/>
          </a:xfrm>
          <a:prstGeom prst="rect">
            <a:avLst/>
          </a:prstGeom>
          <a:noFill/>
          <a:ln>
            <a:noFill/>
          </a:ln>
        </p:spPr>
        <p:txBody>
          <a:bodyPr vert="horz" lIns="77695" tIns="38847" rIns="77695" bIns="38847" rtlCol="0" anchor="ctr">
            <a:norm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Segoe UI Light"/>
                <a:ea typeface="+mj-ea"/>
                <a:cs typeface="+mj-cs"/>
              </a:defRPr>
            </a:lvl1pPr>
          </a:lstStyle>
          <a:p>
            <a:pPr defTabSz="932363">
              <a:defRPr/>
            </a:pPr>
            <a:r>
              <a:rPr lang="en-US" sz="3600" dirty="0">
                <a:solidFill>
                  <a:schemeClr val="tx1"/>
                </a:solidFill>
                <a:latin typeface="Open Sans Light" panose="020B0604020202020204" charset="0"/>
                <a:ea typeface="Open Sans Light" panose="020B0604020202020204" charset="0"/>
                <a:cs typeface="Open Sans Light" panose="020B0604020202020204" charset="0"/>
              </a:rPr>
              <a:t>Storage</a:t>
            </a:r>
          </a:p>
        </p:txBody>
      </p:sp>
      <p:sp>
        <p:nvSpPr>
          <p:cNvPr id="57" name="Left Brace 56">
            <a:extLst>
              <a:ext uri="{FF2B5EF4-FFF2-40B4-BE49-F238E27FC236}">
                <a16:creationId xmlns:a16="http://schemas.microsoft.com/office/drawing/2014/main" id="{AA85AAC6-963A-4651-B293-B4E664425946}"/>
              </a:ext>
            </a:extLst>
          </p:cNvPr>
          <p:cNvSpPr/>
          <p:nvPr/>
        </p:nvSpPr>
        <p:spPr>
          <a:xfrm>
            <a:off x="6679141" y="4978698"/>
            <a:ext cx="582711" cy="3145211"/>
          </a:xfrm>
          <a:prstGeom prst="leftBrace">
            <a:avLst>
              <a:gd name="adj1" fmla="val 53049"/>
              <a:gd name="adj2" fmla="val 5000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32363">
              <a:defRPr/>
            </a:pPr>
            <a:endParaRPr lang="en-US" sz="1836" kern="0"/>
          </a:p>
        </p:txBody>
      </p:sp>
      <p:sp>
        <p:nvSpPr>
          <p:cNvPr id="58" name="Left Brace 57">
            <a:extLst>
              <a:ext uri="{FF2B5EF4-FFF2-40B4-BE49-F238E27FC236}">
                <a16:creationId xmlns:a16="http://schemas.microsoft.com/office/drawing/2014/main" id="{F703D87C-E16C-4536-83E0-B75E66E8D458}"/>
              </a:ext>
            </a:extLst>
          </p:cNvPr>
          <p:cNvSpPr/>
          <p:nvPr/>
        </p:nvSpPr>
        <p:spPr>
          <a:xfrm>
            <a:off x="6677025" y="8405513"/>
            <a:ext cx="587137" cy="2281742"/>
          </a:xfrm>
          <a:prstGeom prst="leftBrace">
            <a:avLst>
              <a:gd name="adj1" fmla="val 53049"/>
              <a:gd name="adj2" fmla="val 5000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32363">
              <a:defRPr/>
            </a:pPr>
            <a:endParaRPr lang="en-US" sz="1836" kern="0"/>
          </a:p>
        </p:txBody>
      </p:sp>
      <p:pic>
        <p:nvPicPr>
          <p:cNvPr id="72" name="Graphic 9">
            <a:extLst>
              <a:ext uri="{FF2B5EF4-FFF2-40B4-BE49-F238E27FC236}">
                <a16:creationId xmlns:a16="http://schemas.microsoft.com/office/drawing/2014/main" id="{C8F1DE18-9DE5-41FF-8488-8B332ED1AEF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31487" y="9728875"/>
            <a:ext cx="1006539" cy="853810"/>
          </a:xfrm>
          <a:prstGeom prst="rect">
            <a:avLst/>
          </a:prstGeom>
        </p:spPr>
      </p:pic>
      <p:grpSp>
        <p:nvGrpSpPr>
          <p:cNvPr id="74" name="Group 73">
            <a:extLst>
              <a:ext uri="{FF2B5EF4-FFF2-40B4-BE49-F238E27FC236}">
                <a16:creationId xmlns:a16="http://schemas.microsoft.com/office/drawing/2014/main" id="{BBD8038D-B4E6-4502-AEF4-8AD06C6D5132}"/>
              </a:ext>
            </a:extLst>
          </p:cNvPr>
          <p:cNvGrpSpPr/>
          <p:nvPr/>
        </p:nvGrpSpPr>
        <p:grpSpPr>
          <a:xfrm>
            <a:off x="7735719" y="4741515"/>
            <a:ext cx="12804467" cy="6732576"/>
            <a:chOff x="7448465" y="5688175"/>
            <a:chExt cx="8140707" cy="4999080"/>
          </a:xfrm>
        </p:grpSpPr>
        <p:sp>
          <p:nvSpPr>
            <p:cNvPr id="7" name="Rectangle 6">
              <a:extLst>
                <a:ext uri="{FF2B5EF4-FFF2-40B4-BE49-F238E27FC236}">
                  <a16:creationId xmlns:a16="http://schemas.microsoft.com/office/drawing/2014/main" id="{86CA8872-AB3F-425A-8DAB-21D174ECC9E5}"/>
                </a:ext>
              </a:extLst>
            </p:cNvPr>
            <p:cNvSpPr>
              <a:spLocks/>
            </p:cNvSpPr>
            <p:nvPr/>
          </p:nvSpPr>
          <p:spPr>
            <a:xfrm>
              <a:off x="7448465" y="8380512"/>
              <a:ext cx="8108237" cy="1073860"/>
            </a:xfrm>
            <a:prstGeom prst="rect">
              <a:avLst/>
            </a:prstGeom>
            <a:solidFill>
              <a:srgbClr val="1F8D4E"/>
            </a:solidFill>
            <a:ln w="9525" cap="flat" cmpd="sng" algn="ctr">
              <a:noFill/>
              <a:prstDash val="solid"/>
            </a:ln>
            <a:effectLst/>
          </p:spPr>
          <p:txBody>
            <a:bodyPr lIns="97119" tIns="0" rIns="97119" bIns="0" rtlCol="0" anchor="t"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2040" dirty="0">
                  <a:solidFill>
                    <a:prstClr val="white"/>
                  </a:solidFill>
                  <a:cs typeface="Arial"/>
                </a:rPr>
                <a:t>HDFS Compatible REST API </a:t>
              </a:r>
              <a:endParaRPr lang="en-US" sz="2379" dirty="0">
                <a:solidFill>
                  <a:prstClr val="white"/>
                </a:solidFill>
                <a:cs typeface="Arial"/>
              </a:endParaRPr>
            </a:p>
          </p:txBody>
        </p:sp>
        <p:sp>
          <p:nvSpPr>
            <p:cNvPr id="8" name="Freeform 7">
              <a:extLst>
                <a:ext uri="{FF2B5EF4-FFF2-40B4-BE49-F238E27FC236}">
                  <a16:creationId xmlns:a16="http://schemas.microsoft.com/office/drawing/2014/main" id="{425F15D6-61E9-463D-BFA1-CB3FEBD38379}"/>
                </a:ext>
              </a:extLst>
            </p:cNvPr>
            <p:cNvSpPr/>
            <p:nvPr/>
          </p:nvSpPr>
          <p:spPr bwMode="auto">
            <a:xfrm rot="10800000" flipV="1">
              <a:off x="7448465" y="8734691"/>
              <a:ext cx="8108237" cy="1952564"/>
            </a:xfrm>
            <a:custGeom>
              <a:avLst/>
              <a:gdLst>
                <a:gd name="connsiteX0" fmla="*/ 5412098 w 5687803"/>
                <a:gd name="connsiteY0" fmla="*/ 1883228 h 1883228"/>
                <a:gd name="connsiteX1" fmla="*/ 275705 w 5687803"/>
                <a:gd name="connsiteY1" fmla="*/ 1883228 h 1883228"/>
                <a:gd name="connsiteX2" fmla="*/ 0 w 5687803"/>
                <a:gd name="connsiteY2" fmla="*/ 1607523 h 1883228"/>
                <a:gd name="connsiteX3" fmla="*/ 0 w 5687803"/>
                <a:gd name="connsiteY3" fmla="*/ 504735 h 1883228"/>
                <a:gd name="connsiteX4" fmla="*/ 275705 w 5687803"/>
                <a:gd name="connsiteY4" fmla="*/ 229030 h 1883228"/>
                <a:gd name="connsiteX5" fmla="*/ 2081312 w 5687803"/>
                <a:gd name="connsiteY5" fmla="*/ 229030 h 1883228"/>
                <a:gd name="connsiteX6" fmla="*/ 2253495 w 5687803"/>
                <a:gd name="connsiteY6" fmla="*/ 0 h 1883228"/>
                <a:gd name="connsiteX7" fmla="*/ 3434308 w 5687803"/>
                <a:gd name="connsiteY7" fmla="*/ 0 h 1883228"/>
                <a:gd name="connsiteX8" fmla="*/ 3606490 w 5687803"/>
                <a:gd name="connsiteY8" fmla="*/ 229030 h 1883228"/>
                <a:gd name="connsiteX9" fmla="*/ 5412098 w 5687803"/>
                <a:gd name="connsiteY9" fmla="*/ 229030 h 1883228"/>
                <a:gd name="connsiteX10" fmla="*/ 5687803 w 5687803"/>
                <a:gd name="connsiteY10" fmla="*/ 504735 h 1883228"/>
                <a:gd name="connsiteX11" fmla="*/ 5687803 w 5687803"/>
                <a:gd name="connsiteY11" fmla="*/ 1607523 h 1883228"/>
                <a:gd name="connsiteX12" fmla="*/ 5412098 w 5687803"/>
                <a:gd name="connsiteY12" fmla="*/ 1883228 h 1883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87803" h="1883228">
                  <a:moveTo>
                    <a:pt x="5412098" y="1883228"/>
                  </a:moveTo>
                  <a:lnTo>
                    <a:pt x="275705" y="1883228"/>
                  </a:lnTo>
                  <a:cubicBezTo>
                    <a:pt x="123437" y="1883228"/>
                    <a:pt x="0" y="1759791"/>
                    <a:pt x="0" y="1607523"/>
                  </a:cubicBezTo>
                  <a:lnTo>
                    <a:pt x="0" y="504735"/>
                  </a:lnTo>
                  <a:cubicBezTo>
                    <a:pt x="0" y="352467"/>
                    <a:pt x="123437" y="229030"/>
                    <a:pt x="275705" y="229030"/>
                  </a:cubicBezTo>
                  <a:lnTo>
                    <a:pt x="2081312" y="229030"/>
                  </a:lnTo>
                  <a:lnTo>
                    <a:pt x="2253495" y="0"/>
                  </a:lnTo>
                  <a:lnTo>
                    <a:pt x="3434308" y="0"/>
                  </a:lnTo>
                  <a:lnTo>
                    <a:pt x="3606490" y="229030"/>
                  </a:lnTo>
                  <a:lnTo>
                    <a:pt x="5412098" y="229030"/>
                  </a:lnTo>
                  <a:cubicBezTo>
                    <a:pt x="5564366" y="229030"/>
                    <a:pt x="5687803" y="352467"/>
                    <a:pt x="5687803" y="504735"/>
                  </a:cubicBezTo>
                  <a:lnTo>
                    <a:pt x="5687803" y="1607523"/>
                  </a:lnTo>
                  <a:cubicBezTo>
                    <a:pt x="5687803" y="1759791"/>
                    <a:pt x="5564366" y="1883228"/>
                    <a:pt x="5412098" y="1883228"/>
                  </a:cubicBezTo>
                  <a:close/>
                </a:path>
              </a:pathLst>
            </a:custGeom>
            <a:solidFill>
              <a:srgbClr val="27AE61"/>
            </a:solidFill>
            <a:ln w="9525" cap="flat" cmpd="sng" algn="ctr">
              <a:noFill/>
              <a:prstDash val="solid"/>
              <a:headEnd type="none" w="med" len="med"/>
              <a:tailEnd type="none" w="med" len="med"/>
            </a:ln>
            <a:effectLst/>
          </p:spPr>
          <p:txBody>
            <a:bodyPr rot="0" spcFirstLastPara="0" vertOverflow="overflow" horzOverflow="overflow" vert="horz" wrap="square" lIns="48559" tIns="24280" rIns="24280" bIns="48559" numCol="1" spcCol="0" rtlCol="0" fromWordArt="0" anchor="b" anchorCtr="0" forceAA="0" compatLnSpc="1">
              <a:prstTxWarp prst="textNoShape">
                <a:avLst/>
              </a:prstTxWarp>
              <a:noAutofit/>
            </a:bodyPr>
            <a:lstStyle/>
            <a:p>
              <a:pPr algn="ctr" defTabSz="485445" fontAlgn="base">
                <a:spcBef>
                  <a:spcPct val="0"/>
                </a:spcBef>
                <a:spcAft>
                  <a:spcPct val="0"/>
                </a:spcAft>
                <a:defRPr/>
              </a:pPr>
              <a:endParaRPr lang="en-US" sz="1700" kern="0" spc="-25"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50D69CAE-50DE-4A76-91D1-C2FC43666610}"/>
                </a:ext>
              </a:extLst>
            </p:cNvPr>
            <p:cNvGrpSpPr/>
            <p:nvPr/>
          </p:nvGrpSpPr>
          <p:grpSpPr>
            <a:xfrm>
              <a:off x="8799608" y="9223126"/>
              <a:ext cx="5817622" cy="1338576"/>
              <a:chOff x="5226398" y="6112562"/>
              <a:chExt cx="4284412" cy="1104729"/>
            </a:xfrm>
          </p:grpSpPr>
          <p:sp>
            <p:nvSpPr>
              <p:cNvPr id="10" name="Rounded Rectangle 19">
                <a:extLst>
                  <a:ext uri="{FF2B5EF4-FFF2-40B4-BE49-F238E27FC236}">
                    <a16:creationId xmlns:a16="http://schemas.microsoft.com/office/drawing/2014/main" id="{2FF73C70-19BA-44E7-B253-532EB9BE567F}"/>
                  </a:ext>
                </a:extLst>
              </p:cNvPr>
              <p:cNvSpPr>
                <a:spLocks/>
              </p:cNvSpPr>
              <p:nvPr/>
            </p:nvSpPr>
            <p:spPr>
              <a:xfrm>
                <a:off x="5226398"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11" name="Freeform 5">
                <a:extLst>
                  <a:ext uri="{FF2B5EF4-FFF2-40B4-BE49-F238E27FC236}">
                    <a16:creationId xmlns:a16="http://schemas.microsoft.com/office/drawing/2014/main" id="{9C43B239-A02C-4D3D-81A5-B376BE42AAF2}"/>
                  </a:ext>
                </a:extLst>
              </p:cNvPr>
              <p:cNvSpPr>
                <a:spLocks noEditPoints="1"/>
              </p:cNvSpPr>
              <p:nvPr/>
            </p:nvSpPr>
            <p:spPr bwMode="auto">
              <a:xfrm>
                <a:off x="5401973" y="6237203"/>
                <a:ext cx="327193" cy="309379"/>
              </a:xfrm>
              <a:custGeom>
                <a:avLst/>
                <a:gdLst>
                  <a:gd name="T0" fmla="*/ 290 w 360"/>
                  <a:gd name="T1" fmla="*/ 23 h 302"/>
                  <a:gd name="T2" fmla="*/ 265 w 360"/>
                  <a:gd name="T3" fmla="*/ 6 h 302"/>
                  <a:gd name="T4" fmla="*/ 226 w 360"/>
                  <a:gd name="T5" fmla="*/ 2 h 302"/>
                  <a:gd name="T6" fmla="*/ 188 w 360"/>
                  <a:gd name="T7" fmla="*/ 25 h 302"/>
                  <a:gd name="T8" fmla="*/ 148 w 360"/>
                  <a:gd name="T9" fmla="*/ 78 h 302"/>
                  <a:gd name="T10" fmla="*/ 104 w 360"/>
                  <a:gd name="T11" fmla="*/ 122 h 302"/>
                  <a:gd name="T12" fmla="*/ 58 w 360"/>
                  <a:gd name="T13" fmla="*/ 147 h 302"/>
                  <a:gd name="T14" fmla="*/ 12 w 360"/>
                  <a:gd name="T15" fmla="*/ 149 h 302"/>
                  <a:gd name="T16" fmla="*/ 2 w 360"/>
                  <a:gd name="T17" fmla="*/ 151 h 302"/>
                  <a:gd name="T18" fmla="*/ 19 w 360"/>
                  <a:gd name="T19" fmla="*/ 176 h 302"/>
                  <a:gd name="T20" fmla="*/ 52 w 360"/>
                  <a:gd name="T21" fmla="*/ 209 h 302"/>
                  <a:gd name="T22" fmla="*/ 106 w 360"/>
                  <a:gd name="T23" fmla="*/ 233 h 302"/>
                  <a:gd name="T24" fmla="*/ 138 w 360"/>
                  <a:gd name="T25" fmla="*/ 237 h 302"/>
                  <a:gd name="T26" fmla="*/ 140 w 360"/>
                  <a:gd name="T27" fmla="*/ 258 h 302"/>
                  <a:gd name="T28" fmla="*/ 140 w 360"/>
                  <a:gd name="T29" fmla="*/ 276 h 302"/>
                  <a:gd name="T30" fmla="*/ 140 w 360"/>
                  <a:gd name="T31" fmla="*/ 283 h 302"/>
                  <a:gd name="T32" fmla="*/ 127 w 360"/>
                  <a:gd name="T33" fmla="*/ 285 h 302"/>
                  <a:gd name="T34" fmla="*/ 111 w 360"/>
                  <a:gd name="T35" fmla="*/ 293 h 302"/>
                  <a:gd name="T36" fmla="*/ 115 w 360"/>
                  <a:gd name="T37" fmla="*/ 300 h 302"/>
                  <a:gd name="T38" fmla="*/ 127 w 360"/>
                  <a:gd name="T39" fmla="*/ 299 h 302"/>
                  <a:gd name="T40" fmla="*/ 163 w 360"/>
                  <a:gd name="T41" fmla="*/ 297 h 302"/>
                  <a:gd name="T42" fmla="*/ 190 w 360"/>
                  <a:gd name="T43" fmla="*/ 300 h 302"/>
                  <a:gd name="T44" fmla="*/ 196 w 360"/>
                  <a:gd name="T45" fmla="*/ 297 h 302"/>
                  <a:gd name="T46" fmla="*/ 217 w 360"/>
                  <a:gd name="T47" fmla="*/ 300 h 302"/>
                  <a:gd name="T48" fmla="*/ 222 w 360"/>
                  <a:gd name="T49" fmla="*/ 297 h 302"/>
                  <a:gd name="T50" fmla="*/ 219 w 360"/>
                  <a:gd name="T51" fmla="*/ 289 h 302"/>
                  <a:gd name="T52" fmla="*/ 180 w 360"/>
                  <a:gd name="T53" fmla="*/ 283 h 302"/>
                  <a:gd name="T54" fmla="*/ 180 w 360"/>
                  <a:gd name="T55" fmla="*/ 253 h 302"/>
                  <a:gd name="T56" fmla="*/ 180 w 360"/>
                  <a:gd name="T57" fmla="*/ 237 h 302"/>
                  <a:gd name="T58" fmla="*/ 180 w 360"/>
                  <a:gd name="T59" fmla="*/ 232 h 302"/>
                  <a:gd name="T60" fmla="*/ 215 w 360"/>
                  <a:gd name="T61" fmla="*/ 216 h 302"/>
                  <a:gd name="T62" fmla="*/ 251 w 360"/>
                  <a:gd name="T63" fmla="*/ 188 h 302"/>
                  <a:gd name="T64" fmla="*/ 276 w 360"/>
                  <a:gd name="T65" fmla="*/ 149 h 302"/>
                  <a:gd name="T66" fmla="*/ 299 w 360"/>
                  <a:gd name="T67" fmla="*/ 94 h 302"/>
                  <a:gd name="T68" fmla="*/ 334 w 360"/>
                  <a:gd name="T69" fmla="*/ 78 h 302"/>
                  <a:gd name="T70" fmla="*/ 353 w 360"/>
                  <a:gd name="T71" fmla="*/ 71 h 302"/>
                  <a:gd name="T72" fmla="*/ 360 w 360"/>
                  <a:gd name="T73" fmla="*/ 69 h 302"/>
                  <a:gd name="T74" fmla="*/ 299 w 360"/>
                  <a:gd name="T75" fmla="*/ 44 h 302"/>
                  <a:gd name="T76" fmla="*/ 167 w 360"/>
                  <a:gd name="T77" fmla="*/ 283 h 302"/>
                  <a:gd name="T78" fmla="*/ 153 w 360"/>
                  <a:gd name="T79" fmla="*/ 283 h 302"/>
                  <a:gd name="T80" fmla="*/ 152 w 360"/>
                  <a:gd name="T81" fmla="*/ 262 h 302"/>
                  <a:gd name="T82" fmla="*/ 152 w 360"/>
                  <a:gd name="T83" fmla="*/ 245 h 302"/>
                  <a:gd name="T84" fmla="*/ 152 w 360"/>
                  <a:gd name="T85" fmla="*/ 237 h 302"/>
                  <a:gd name="T86" fmla="*/ 167 w 360"/>
                  <a:gd name="T87" fmla="*/ 233 h 302"/>
                  <a:gd name="T88" fmla="*/ 247 w 360"/>
                  <a:gd name="T89" fmla="*/ 67 h 302"/>
                  <a:gd name="T90" fmla="*/ 236 w 360"/>
                  <a:gd name="T91" fmla="*/ 55 h 302"/>
                  <a:gd name="T92" fmla="*/ 240 w 360"/>
                  <a:gd name="T93" fmla="*/ 44 h 302"/>
                  <a:gd name="T94" fmla="*/ 251 w 360"/>
                  <a:gd name="T95" fmla="*/ 40 h 302"/>
                  <a:gd name="T96" fmla="*/ 263 w 360"/>
                  <a:gd name="T97" fmla="*/ 52 h 302"/>
                  <a:gd name="T98" fmla="*/ 259 w 360"/>
                  <a:gd name="T99" fmla="*/ 63 h 302"/>
                  <a:gd name="T100" fmla="*/ 249 w 360"/>
                  <a:gd name="T101" fmla="*/ 6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0" h="302">
                    <a:moveTo>
                      <a:pt x="299" y="44"/>
                    </a:moveTo>
                    <a:lnTo>
                      <a:pt x="297" y="36"/>
                    </a:lnTo>
                    <a:lnTo>
                      <a:pt x="293" y="31"/>
                    </a:lnTo>
                    <a:lnTo>
                      <a:pt x="290" y="23"/>
                    </a:lnTo>
                    <a:lnTo>
                      <a:pt x="284" y="19"/>
                    </a:lnTo>
                    <a:lnTo>
                      <a:pt x="278" y="13"/>
                    </a:lnTo>
                    <a:lnTo>
                      <a:pt x="272" y="10"/>
                    </a:lnTo>
                    <a:lnTo>
                      <a:pt x="265" y="6"/>
                    </a:lnTo>
                    <a:lnTo>
                      <a:pt x="257" y="4"/>
                    </a:lnTo>
                    <a:lnTo>
                      <a:pt x="247" y="2"/>
                    </a:lnTo>
                    <a:lnTo>
                      <a:pt x="236" y="0"/>
                    </a:lnTo>
                    <a:lnTo>
                      <a:pt x="226" y="2"/>
                    </a:lnTo>
                    <a:lnTo>
                      <a:pt x="215" y="6"/>
                    </a:lnTo>
                    <a:lnTo>
                      <a:pt x="205" y="10"/>
                    </a:lnTo>
                    <a:lnTo>
                      <a:pt x="196" y="15"/>
                    </a:lnTo>
                    <a:lnTo>
                      <a:pt x="188" y="25"/>
                    </a:lnTo>
                    <a:lnTo>
                      <a:pt x="180" y="34"/>
                    </a:lnTo>
                    <a:lnTo>
                      <a:pt x="169" y="50"/>
                    </a:lnTo>
                    <a:lnTo>
                      <a:pt x="159" y="63"/>
                    </a:lnTo>
                    <a:lnTo>
                      <a:pt x="148" y="78"/>
                    </a:lnTo>
                    <a:lnTo>
                      <a:pt x="138" y="90"/>
                    </a:lnTo>
                    <a:lnTo>
                      <a:pt x="127" y="101"/>
                    </a:lnTo>
                    <a:lnTo>
                      <a:pt x="115" y="113"/>
                    </a:lnTo>
                    <a:lnTo>
                      <a:pt x="104" y="122"/>
                    </a:lnTo>
                    <a:lnTo>
                      <a:pt x="92" y="130"/>
                    </a:lnTo>
                    <a:lnTo>
                      <a:pt x="81" y="138"/>
                    </a:lnTo>
                    <a:lnTo>
                      <a:pt x="69" y="144"/>
                    </a:lnTo>
                    <a:lnTo>
                      <a:pt x="58" y="147"/>
                    </a:lnTo>
                    <a:lnTo>
                      <a:pt x="46" y="151"/>
                    </a:lnTo>
                    <a:lnTo>
                      <a:pt x="35" y="151"/>
                    </a:lnTo>
                    <a:lnTo>
                      <a:pt x="23" y="151"/>
                    </a:lnTo>
                    <a:lnTo>
                      <a:pt x="12" y="149"/>
                    </a:lnTo>
                    <a:lnTo>
                      <a:pt x="0" y="147"/>
                    </a:lnTo>
                    <a:lnTo>
                      <a:pt x="0" y="147"/>
                    </a:lnTo>
                    <a:lnTo>
                      <a:pt x="0" y="147"/>
                    </a:lnTo>
                    <a:lnTo>
                      <a:pt x="2" y="151"/>
                    </a:lnTo>
                    <a:lnTo>
                      <a:pt x="4" y="155"/>
                    </a:lnTo>
                    <a:lnTo>
                      <a:pt x="8" y="161"/>
                    </a:lnTo>
                    <a:lnTo>
                      <a:pt x="14" y="168"/>
                    </a:lnTo>
                    <a:lnTo>
                      <a:pt x="19" y="176"/>
                    </a:lnTo>
                    <a:lnTo>
                      <a:pt x="25" y="184"/>
                    </a:lnTo>
                    <a:lnTo>
                      <a:pt x="33" y="191"/>
                    </a:lnTo>
                    <a:lnTo>
                      <a:pt x="42" y="201"/>
                    </a:lnTo>
                    <a:lnTo>
                      <a:pt x="52" y="209"/>
                    </a:lnTo>
                    <a:lnTo>
                      <a:pt x="63" y="216"/>
                    </a:lnTo>
                    <a:lnTo>
                      <a:pt x="77" y="222"/>
                    </a:lnTo>
                    <a:lnTo>
                      <a:pt x="90" y="228"/>
                    </a:lnTo>
                    <a:lnTo>
                      <a:pt x="106" y="233"/>
                    </a:lnTo>
                    <a:lnTo>
                      <a:pt x="121" y="235"/>
                    </a:lnTo>
                    <a:lnTo>
                      <a:pt x="129" y="237"/>
                    </a:lnTo>
                    <a:lnTo>
                      <a:pt x="138" y="237"/>
                    </a:lnTo>
                    <a:lnTo>
                      <a:pt x="138" y="237"/>
                    </a:lnTo>
                    <a:lnTo>
                      <a:pt x="140" y="237"/>
                    </a:lnTo>
                    <a:lnTo>
                      <a:pt x="140" y="245"/>
                    </a:lnTo>
                    <a:lnTo>
                      <a:pt x="140" y="253"/>
                    </a:lnTo>
                    <a:lnTo>
                      <a:pt x="140" y="258"/>
                    </a:lnTo>
                    <a:lnTo>
                      <a:pt x="140" y="264"/>
                    </a:lnTo>
                    <a:lnTo>
                      <a:pt x="140" y="268"/>
                    </a:lnTo>
                    <a:lnTo>
                      <a:pt x="140" y="272"/>
                    </a:lnTo>
                    <a:lnTo>
                      <a:pt x="140" y="276"/>
                    </a:lnTo>
                    <a:lnTo>
                      <a:pt x="140" y="277"/>
                    </a:lnTo>
                    <a:lnTo>
                      <a:pt x="140" y="279"/>
                    </a:lnTo>
                    <a:lnTo>
                      <a:pt x="140" y="281"/>
                    </a:lnTo>
                    <a:lnTo>
                      <a:pt x="140" y="283"/>
                    </a:lnTo>
                    <a:lnTo>
                      <a:pt x="140" y="283"/>
                    </a:lnTo>
                    <a:lnTo>
                      <a:pt x="140" y="283"/>
                    </a:lnTo>
                    <a:lnTo>
                      <a:pt x="132" y="285"/>
                    </a:lnTo>
                    <a:lnTo>
                      <a:pt x="127" y="285"/>
                    </a:lnTo>
                    <a:lnTo>
                      <a:pt x="121" y="287"/>
                    </a:lnTo>
                    <a:lnTo>
                      <a:pt x="115" y="289"/>
                    </a:lnTo>
                    <a:lnTo>
                      <a:pt x="113" y="289"/>
                    </a:lnTo>
                    <a:lnTo>
                      <a:pt x="111" y="293"/>
                    </a:lnTo>
                    <a:lnTo>
                      <a:pt x="111" y="295"/>
                    </a:lnTo>
                    <a:lnTo>
                      <a:pt x="111" y="297"/>
                    </a:lnTo>
                    <a:lnTo>
                      <a:pt x="113" y="299"/>
                    </a:lnTo>
                    <a:lnTo>
                      <a:pt x="115" y="300"/>
                    </a:lnTo>
                    <a:lnTo>
                      <a:pt x="117" y="302"/>
                    </a:lnTo>
                    <a:lnTo>
                      <a:pt x="119" y="300"/>
                    </a:lnTo>
                    <a:lnTo>
                      <a:pt x="119" y="300"/>
                    </a:lnTo>
                    <a:lnTo>
                      <a:pt x="127" y="299"/>
                    </a:lnTo>
                    <a:lnTo>
                      <a:pt x="134" y="297"/>
                    </a:lnTo>
                    <a:lnTo>
                      <a:pt x="144" y="297"/>
                    </a:lnTo>
                    <a:lnTo>
                      <a:pt x="153" y="297"/>
                    </a:lnTo>
                    <a:lnTo>
                      <a:pt x="163" y="297"/>
                    </a:lnTo>
                    <a:lnTo>
                      <a:pt x="173" y="297"/>
                    </a:lnTo>
                    <a:lnTo>
                      <a:pt x="180" y="299"/>
                    </a:lnTo>
                    <a:lnTo>
                      <a:pt x="188" y="300"/>
                    </a:lnTo>
                    <a:lnTo>
                      <a:pt x="190" y="300"/>
                    </a:lnTo>
                    <a:lnTo>
                      <a:pt x="192" y="300"/>
                    </a:lnTo>
                    <a:lnTo>
                      <a:pt x="194" y="300"/>
                    </a:lnTo>
                    <a:lnTo>
                      <a:pt x="194" y="299"/>
                    </a:lnTo>
                    <a:lnTo>
                      <a:pt x="196" y="297"/>
                    </a:lnTo>
                    <a:lnTo>
                      <a:pt x="205" y="299"/>
                    </a:lnTo>
                    <a:lnTo>
                      <a:pt x="209" y="300"/>
                    </a:lnTo>
                    <a:lnTo>
                      <a:pt x="213" y="300"/>
                    </a:lnTo>
                    <a:lnTo>
                      <a:pt x="217" y="300"/>
                    </a:lnTo>
                    <a:lnTo>
                      <a:pt x="219" y="300"/>
                    </a:lnTo>
                    <a:lnTo>
                      <a:pt x="221" y="300"/>
                    </a:lnTo>
                    <a:lnTo>
                      <a:pt x="221" y="299"/>
                    </a:lnTo>
                    <a:lnTo>
                      <a:pt x="222" y="297"/>
                    </a:lnTo>
                    <a:lnTo>
                      <a:pt x="222" y="295"/>
                    </a:lnTo>
                    <a:lnTo>
                      <a:pt x="222" y="293"/>
                    </a:lnTo>
                    <a:lnTo>
                      <a:pt x="221" y="289"/>
                    </a:lnTo>
                    <a:lnTo>
                      <a:pt x="219" y="289"/>
                    </a:lnTo>
                    <a:lnTo>
                      <a:pt x="209" y="287"/>
                    </a:lnTo>
                    <a:lnTo>
                      <a:pt x="201" y="285"/>
                    </a:lnTo>
                    <a:lnTo>
                      <a:pt x="192" y="283"/>
                    </a:lnTo>
                    <a:lnTo>
                      <a:pt x="180" y="283"/>
                    </a:lnTo>
                    <a:lnTo>
                      <a:pt x="180" y="274"/>
                    </a:lnTo>
                    <a:lnTo>
                      <a:pt x="180" y="266"/>
                    </a:lnTo>
                    <a:lnTo>
                      <a:pt x="180" y="258"/>
                    </a:lnTo>
                    <a:lnTo>
                      <a:pt x="180" y="253"/>
                    </a:lnTo>
                    <a:lnTo>
                      <a:pt x="180" y="249"/>
                    </a:lnTo>
                    <a:lnTo>
                      <a:pt x="180" y="243"/>
                    </a:lnTo>
                    <a:lnTo>
                      <a:pt x="180" y="239"/>
                    </a:lnTo>
                    <a:lnTo>
                      <a:pt x="180" y="237"/>
                    </a:lnTo>
                    <a:lnTo>
                      <a:pt x="180" y="235"/>
                    </a:lnTo>
                    <a:lnTo>
                      <a:pt x="180" y="233"/>
                    </a:lnTo>
                    <a:lnTo>
                      <a:pt x="180" y="232"/>
                    </a:lnTo>
                    <a:lnTo>
                      <a:pt x="180" y="232"/>
                    </a:lnTo>
                    <a:lnTo>
                      <a:pt x="180" y="232"/>
                    </a:lnTo>
                    <a:lnTo>
                      <a:pt x="192" y="228"/>
                    </a:lnTo>
                    <a:lnTo>
                      <a:pt x="203" y="222"/>
                    </a:lnTo>
                    <a:lnTo>
                      <a:pt x="215" y="216"/>
                    </a:lnTo>
                    <a:lnTo>
                      <a:pt x="224" y="210"/>
                    </a:lnTo>
                    <a:lnTo>
                      <a:pt x="234" y="205"/>
                    </a:lnTo>
                    <a:lnTo>
                      <a:pt x="242" y="197"/>
                    </a:lnTo>
                    <a:lnTo>
                      <a:pt x="251" y="188"/>
                    </a:lnTo>
                    <a:lnTo>
                      <a:pt x="257" y="180"/>
                    </a:lnTo>
                    <a:lnTo>
                      <a:pt x="265" y="170"/>
                    </a:lnTo>
                    <a:lnTo>
                      <a:pt x="270" y="161"/>
                    </a:lnTo>
                    <a:lnTo>
                      <a:pt x="276" y="149"/>
                    </a:lnTo>
                    <a:lnTo>
                      <a:pt x="282" y="138"/>
                    </a:lnTo>
                    <a:lnTo>
                      <a:pt x="288" y="128"/>
                    </a:lnTo>
                    <a:lnTo>
                      <a:pt x="291" y="117"/>
                    </a:lnTo>
                    <a:lnTo>
                      <a:pt x="299" y="94"/>
                    </a:lnTo>
                    <a:lnTo>
                      <a:pt x="309" y="88"/>
                    </a:lnTo>
                    <a:lnTo>
                      <a:pt x="318" y="84"/>
                    </a:lnTo>
                    <a:lnTo>
                      <a:pt x="328" y="80"/>
                    </a:lnTo>
                    <a:lnTo>
                      <a:pt x="334" y="78"/>
                    </a:lnTo>
                    <a:lnTo>
                      <a:pt x="341" y="77"/>
                    </a:lnTo>
                    <a:lnTo>
                      <a:pt x="345" y="75"/>
                    </a:lnTo>
                    <a:lnTo>
                      <a:pt x="349" y="73"/>
                    </a:lnTo>
                    <a:lnTo>
                      <a:pt x="353" y="71"/>
                    </a:lnTo>
                    <a:lnTo>
                      <a:pt x="355" y="69"/>
                    </a:lnTo>
                    <a:lnTo>
                      <a:pt x="357" y="69"/>
                    </a:lnTo>
                    <a:lnTo>
                      <a:pt x="359" y="69"/>
                    </a:lnTo>
                    <a:lnTo>
                      <a:pt x="360" y="69"/>
                    </a:lnTo>
                    <a:lnTo>
                      <a:pt x="360" y="67"/>
                    </a:lnTo>
                    <a:lnTo>
                      <a:pt x="360" y="67"/>
                    </a:lnTo>
                    <a:lnTo>
                      <a:pt x="299" y="44"/>
                    </a:lnTo>
                    <a:lnTo>
                      <a:pt x="299" y="44"/>
                    </a:lnTo>
                    <a:close/>
                    <a:moveTo>
                      <a:pt x="167" y="283"/>
                    </a:moveTo>
                    <a:lnTo>
                      <a:pt x="167" y="283"/>
                    </a:lnTo>
                    <a:lnTo>
                      <a:pt x="167" y="283"/>
                    </a:lnTo>
                    <a:lnTo>
                      <a:pt x="167" y="283"/>
                    </a:lnTo>
                    <a:lnTo>
                      <a:pt x="163" y="283"/>
                    </a:lnTo>
                    <a:lnTo>
                      <a:pt x="159" y="283"/>
                    </a:lnTo>
                    <a:lnTo>
                      <a:pt x="153" y="283"/>
                    </a:lnTo>
                    <a:lnTo>
                      <a:pt x="153" y="283"/>
                    </a:lnTo>
                    <a:lnTo>
                      <a:pt x="152" y="283"/>
                    </a:lnTo>
                    <a:lnTo>
                      <a:pt x="152" y="276"/>
                    </a:lnTo>
                    <a:lnTo>
                      <a:pt x="152" y="268"/>
                    </a:lnTo>
                    <a:lnTo>
                      <a:pt x="152" y="262"/>
                    </a:lnTo>
                    <a:lnTo>
                      <a:pt x="152" y="256"/>
                    </a:lnTo>
                    <a:lnTo>
                      <a:pt x="152" y="251"/>
                    </a:lnTo>
                    <a:lnTo>
                      <a:pt x="152" y="247"/>
                    </a:lnTo>
                    <a:lnTo>
                      <a:pt x="152" y="245"/>
                    </a:lnTo>
                    <a:lnTo>
                      <a:pt x="152" y="241"/>
                    </a:lnTo>
                    <a:lnTo>
                      <a:pt x="152" y="239"/>
                    </a:lnTo>
                    <a:lnTo>
                      <a:pt x="152" y="239"/>
                    </a:lnTo>
                    <a:lnTo>
                      <a:pt x="152" y="237"/>
                    </a:lnTo>
                    <a:lnTo>
                      <a:pt x="152" y="235"/>
                    </a:lnTo>
                    <a:lnTo>
                      <a:pt x="152" y="235"/>
                    </a:lnTo>
                    <a:lnTo>
                      <a:pt x="159" y="235"/>
                    </a:lnTo>
                    <a:lnTo>
                      <a:pt x="167" y="233"/>
                    </a:lnTo>
                    <a:lnTo>
                      <a:pt x="167" y="283"/>
                    </a:lnTo>
                    <a:lnTo>
                      <a:pt x="167" y="283"/>
                    </a:lnTo>
                    <a:close/>
                    <a:moveTo>
                      <a:pt x="249" y="67"/>
                    </a:moveTo>
                    <a:lnTo>
                      <a:pt x="247" y="67"/>
                    </a:lnTo>
                    <a:lnTo>
                      <a:pt x="244" y="65"/>
                    </a:lnTo>
                    <a:lnTo>
                      <a:pt x="240" y="63"/>
                    </a:lnTo>
                    <a:lnTo>
                      <a:pt x="238" y="59"/>
                    </a:lnTo>
                    <a:lnTo>
                      <a:pt x="236" y="55"/>
                    </a:lnTo>
                    <a:lnTo>
                      <a:pt x="236" y="54"/>
                    </a:lnTo>
                    <a:lnTo>
                      <a:pt x="236" y="52"/>
                    </a:lnTo>
                    <a:lnTo>
                      <a:pt x="238" y="50"/>
                    </a:lnTo>
                    <a:lnTo>
                      <a:pt x="240" y="44"/>
                    </a:lnTo>
                    <a:lnTo>
                      <a:pt x="244" y="42"/>
                    </a:lnTo>
                    <a:lnTo>
                      <a:pt x="247" y="40"/>
                    </a:lnTo>
                    <a:lnTo>
                      <a:pt x="249" y="40"/>
                    </a:lnTo>
                    <a:lnTo>
                      <a:pt x="251" y="40"/>
                    </a:lnTo>
                    <a:lnTo>
                      <a:pt x="253" y="42"/>
                    </a:lnTo>
                    <a:lnTo>
                      <a:pt x="259" y="44"/>
                    </a:lnTo>
                    <a:lnTo>
                      <a:pt x="261" y="50"/>
                    </a:lnTo>
                    <a:lnTo>
                      <a:pt x="263" y="52"/>
                    </a:lnTo>
                    <a:lnTo>
                      <a:pt x="263" y="54"/>
                    </a:lnTo>
                    <a:lnTo>
                      <a:pt x="263" y="55"/>
                    </a:lnTo>
                    <a:lnTo>
                      <a:pt x="261" y="59"/>
                    </a:lnTo>
                    <a:lnTo>
                      <a:pt x="259" y="63"/>
                    </a:lnTo>
                    <a:lnTo>
                      <a:pt x="253" y="65"/>
                    </a:lnTo>
                    <a:lnTo>
                      <a:pt x="251" y="67"/>
                    </a:lnTo>
                    <a:lnTo>
                      <a:pt x="249" y="67"/>
                    </a:lnTo>
                    <a:lnTo>
                      <a:pt x="249" y="67"/>
                    </a:lnTo>
                    <a:close/>
                  </a:path>
                </a:pathLst>
              </a:custGeom>
              <a:solidFill>
                <a:schemeClr val="bg1"/>
              </a:solidFill>
              <a:ln>
                <a:noFill/>
              </a:ln>
            </p:spPr>
            <p:txBody>
              <a:bodyPr vert="horz" wrap="square" lIns="23803" tIns="23803" rIns="0" bIns="23803" numCol="1" anchor="t" anchorCtr="0" compatLnSpc="1">
                <a:prstTxWarp prst="textNoShape">
                  <a:avLst/>
                </a:prstTxWarp>
              </a:bodyPr>
              <a:lstStyle/>
              <a:p>
                <a:pPr defTabSz="485605">
                  <a:defRPr/>
                </a:pPr>
                <a:endParaRPr lang="en-US" sz="680" kern="0">
                  <a:solidFill>
                    <a:prstClr val="black"/>
                  </a:solidFill>
                </a:endParaRPr>
              </a:p>
            </p:txBody>
          </p:sp>
          <p:sp>
            <p:nvSpPr>
              <p:cNvPr id="12" name="Rounded Rectangle 21">
                <a:extLst>
                  <a:ext uri="{FF2B5EF4-FFF2-40B4-BE49-F238E27FC236}">
                    <a16:creationId xmlns:a16="http://schemas.microsoft.com/office/drawing/2014/main" id="{BB89EA71-A8FB-4249-A898-AD2DF85A3996}"/>
                  </a:ext>
                </a:extLst>
              </p:cNvPr>
              <p:cNvSpPr>
                <a:spLocks/>
              </p:cNvSpPr>
              <p:nvPr/>
            </p:nvSpPr>
            <p:spPr>
              <a:xfrm>
                <a:off x="5236532" y="6686824"/>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13" name="Rounded Rectangle 22">
                <a:extLst>
                  <a:ext uri="{FF2B5EF4-FFF2-40B4-BE49-F238E27FC236}">
                    <a16:creationId xmlns:a16="http://schemas.microsoft.com/office/drawing/2014/main" id="{8F1F78A7-A368-47F7-9919-C897C24185F3}"/>
                  </a:ext>
                </a:extLst>
              </p:cNvPr>
              <p:cNvSpPr>
                <a:spLocks/>
              </p:cNvSpPr>
              <p:nvPr/>
            </p:nvSpPr>
            <p:spPr>
              <a:xfrm>
                <a:off x="5946007" y="611256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grpSp>
            <p:nvGrpSpPr>
              <p:cNvPr id="14" name="Group 13">
                <a:extLst>
                  <a:ext uri="{FF2B5EF4-FFF2-40B4-BE49-F238E27FC236}">
                    <a16:creationId xmlns:a16="http://schemas.microsoft.com/office/drawing/2014/main" id="{ED9B3C35-A2D9-4AA2-AD38-27DB4D62EF23}"/>
                  </a:ext>
                </a:extLst>
              </p:cNvPr>
              <p:cNvGrpSpPr/>
              <p:nvPr/>
            </p:nvGrpSpPr>
            <p:grpSpPr>
              <a:xfrm>
                <a:off x="6036098" y="6229818"/>
                <a:ext cx="545497" cy="343276"/>
                <a:chOff x="2769908" y="1409697"/>
                <a:chExt cx="1965320" cy="1055586"/>
              </a:xfrm>
              <a:solidFill>
                <a:schemeClr val="bg1"/>
              </a:solidFill>
            </p:grpSpPr>
            <p:sp>
              <p:nvSpPr>
                <p:cNvPr id="51" name="Round Same Side Corner Rectangle 11">
                  <a:extLst>
                    <a:ext uri="{FF2B5EF4-FFF2-40B4-BE49-F238E27FC236}">
                      <a16:creationId xmlns:a16="http://schemas.microsoft.com/office/drawing/2014/main" id="{E3595948-5105-458D-928B-7EC52F1EB71B}"/>
                    </a:ext>
                  </a:extLst>
                </p:cNvPr>
                <p:cNvSpPr/>
                <p:nvPr/>
              </p:nvSpPr>
              <p:spPr>
                <a:xfrm>
                  <a:off x="3138523" y="1744049"/>
                  <a:ext cx="998085" cy="721234"/>
                </a:xfrm>
                <a:custGeom>
                  <a:avLst/>
                  <a:gdLst/>
                  <a:ahLst/>
                  <a:cxnLst/>
                  <a:rect l="l" t="t" r="r" b="b"/>
                  <a:pathLst>
                    <a:path w="997825" h="721233">
                      <a:moveTo>
                        <a:pt x="386303" y="632863"/>
                      </a:moveTo>
                      <a:lnTo>
                        <a:pt x="361994" y="673949"/>
                      </a:lnTo>
                      <a:lnTo>
                        <a:pt x="635830" y="673949"/>
                      </a:lnTo>
                      <a:lnTo>
                        <a:pt x="611521" y="632863"/>
                      </a:lnTo>
                      <a:close/>
                      <a:moveTo>
                        <a:pt x="74549" y="554146"/>
                      </a:moveTo>
                      <a:lnTo>
                        <a:pt x="923276" y="554146"/>
                      </a:lnTo>
                      <a:lnTo>
                        <a:pt x="997825" y="680147"/>
                      </a:lnTo>
                      <a:lnTo>
                        <a:pt x="997380" y="680147"/>
                      </a:lnTo>
                      <a:lnTo>
                        <a:pt x="997380" y="721233"/>
                      </a:lnTo>
                      <a:lnTo>
                        <a:pt x="443" y="721233"/>
                      </a:lnTo>
                      <a:lnTo>
                        <a:pt x="443" y="680147"/>
                      </a:lnTo>
                      <a:lnTo>
                        <a:pt x="0" y="680147"/>
                      </a:lnTo>
                      <a:close/>
                      <a:moveTo>
                        <a:pt x="107888" y="28997"/>
                      </a:moveTo>
                      <a:lnTo>
                        <a:pt x="107888" y="517611"/>
                      </a:lnTo>
                      <a:lnTo>
                        <a:pt x="889938" y="517611"/>
                      </a:lnTo>
                      <a:lnTo>
                        <a:pt x="889938" y="28997"/>
                      </a:lnTo>
                      <a:close/>
                      <a:moveTo>
                        <a:pt x="102530" y="0"/>
                      </a:moveTo>
                      <a:lnTo>
                        <a:pt x="895294" y="0"/>
                      </a:lnTo>
                      <a:cubicBezTo>
                        <a:pt x="909799" y="0"/>
                        <a:pt x="921556" y="11760"/>
                        <a:pt x="921556" y="26269"/>
                      </a:cubicBezTo>
                      <a:lnTo>
                        <a:pt x="921556" y="541850"/>
                      </a:lnTo>
                      <a:lnTo>
                        <a:pt x="76268" y="541850"/>
                      </a:lnTo>
                      <a:lnTo>
                        <a:pt x="76268" y="26269"/>
                      </a:lnTo>
                      <a:cubicBezTo>
                        <a:pt x="76268" y="11760"/>
                        <a:pt x="88025" y="0"/>
                        <a:pt x="102530" y="0"/>
                      </a:cubicBezTo>
                      <a:close/>
                    </a:path>
                  </a:pathLst>
                </a:custGeom>
                <a:grpFill/>
                <a:ln w="25400" cap="flat" cmpd="sng" algn="ctr">
                  <a:noFill/>
                  <a:prstDash val="solid"/>
                </a:ln>
                <a:effectLst/>
              </p:spPr>
              <p:txBody>
                <a:bodyPr lIns="23803" rIns="0" rtlCol="0" anchor="ctr"/>
                <a:lstStyle/>
                <a:p>
                  <a:pPr defTabSz="476039">
                    <a:defRPr/>
                  </a:pPr>
                  <a:endParaRPr lang="en-US" sz="680" kern="0">
                    <a:solidFill>
                      <a:srgbClr val="008272"/>
                    </a:solidFill>
                  </a:endParaRPr>
                </a:p>
              </p:txBody>
            </p:sp>
            <p:sp>
              <p:nvSpPr>
                <p:cNvPr id="52" name="Rounded Rectangle 223">
                  <a:extLst>
                    <a:ext uri="{FF2B5EF4-FFF2-40B4-BE49-F238E27FC236}">
                      <a16:creationId xmlns:a16="http://schemas.microsoft.com/office/drawing/2014/main" id="{0318394B-F44D-4623-8C1D-31D4F41A5FD6}"/>
                    </a:ext>
                  </a:extLst>
                </p:cNvPr>
                <p:cNvSpPr/>
                <p:nvPr/>
              </p:nvSpPr>
              <p:spPr bwMode="auto">
                <a:xfrm>
                  <a:off x="2769908" y="1409697"/>
                  <a:ext cx="368615" cy="648352"/>
                </a:xfrm>
                <a:custGeom>
                  <a:avLst/>
                  <a:gdLst/>
                  <a:ahLst/>
                  <a:cxnLst/>
                  <a:rect l="l" t="t" r="r" b="b"/>
                  <a:pathLst>
                    <a:path w="3657600" h="6434945">
                      <a:moveTo>
                        <a:pt x="1828801" y="5761924"/>
                      </a:moveTo>
                      <a:cubicBezTo>
                        <a:pt x="1694209" y="5761924"/>
                        <a:pt x="1585101" y="5871032"/>
                        <a:pt x="1585101" y="6005624"/>
                      </a:cubicBezTo>
                      <a:cubicBezTo>
                        <a:pt x="1585101" y="6140216"/>
                        <a:pt x="1694209" y="6249324"/>
                        <a:pt x="1828801" y="6249324"/>
                      </a:cubicBezTo>
                      <a:cubicBezTo>
                        <a:pt x="1963393" y="6249324"/>
                        <a:pt x="2072501" y="6140216"/>
                        <a:pt x="2072501" y="6005624"/>
                      </a:cubicBezTo>
                      <a:cubicBezTo>
                        <a:pt x="2072501" y="5871032"/>
                        <a:pt x="1963393" y="5761924"/>
                        <a:pt x="1828801" y="5761924"/>
                      </a:cubicBezTo>
                      <a:close/>
                      <a:moveTo>
                        <a:pt x="367260" y="607233"/>
                      </a:moveTo>
                      <a:lnTo>
                        <a:pt x="367260" y="5543030"/>
                      </a:lnTo>
                      <a:lnTo>
                        <a:pt x="3290341" y="5543030"/>
                      </a:lnTo>
                      <a:lnTo>
                        <a:pt x="3290341" y="607233"/>
                      </a:lnTo>
                      <a:close/>
                      <a:moveTo>
                        <a:pt x="1097280" y="257182"/>
                      </a:moveTo>
                      <a:cubicBezTo>
                        <a:pt x="1072030" y="257182"/>
                        <a:pt x="1051560" y="277652"/>
                        <a:pt x="1051560" y="302902"/>
                      </a:cubicBezTo>
                      <a:cubicBezTo>
                        <a:pt x="1051560" y="328152"/>
                        <a:pt x="1072030" y="348622"/>
                        <a:pt x="1097280" y="348622"/>
                      </a:cubicBezTo>
                      <a:lnTo>
                        <a:pt x="2560320" y="348622"/>
                      </a:lnTo>
                      <a:cubicBezTo>
                        <a:pt x="2585570" y="348622"/>
                        <a:pt x="2606040" y="328152"/>
                        <a:pt x="2606040" y="302902"/>
                      </a:cubicBezTo>
                      <a:cubicBezTo>
                        <a:pt x="2606040" y="277652"/>
                        <a:pt x="2585570" y="257182"/>
                        <a:pt x="2560320" y="257182"/>
                      </a:cubicBezTo>
                      <a:close/>
                      <a:moveTo>
                        <a:pt x="609612" y="0"/>
                      </a:moveTo>
                      <a:lnTo>
                        <a:pt x="3047988" y="0"/>
                      </a:lnTo>
                      <a:cubicBezTo>
                        <a:pt x="3384667" y="0"/>
                        <a:pt x="3657600" y="272933"/>
                        <a:pt x="3657600" y="609612"/>
                      </a:cubicBezTo>
                      <a:lnTo>
                        <a:pt x="3657600" y="5825333"/>
                      </a:lnTo>
                      <a:cubicBezTo>
                        <a:pt x="3657600" y="6162012"/>
                        <a:pt x="3384667" y="6434945"/>
                        <a:pt x="3047988" y="6434945"/>
                      </a:cubicBezTo>
                      <a:lnTo>
                        <a:pt x="609612" y="6434945"/>
                      </a:lnTo>
                      <a:cubicBezTo>
                        <a:pt x="272933" y="6434945"/>
                        <a:pt x="0" y="6162012"/>
                        <a:pt x="0" y="5825333"/>
                      </a:cubicBezTo>
                      <a:lnTo>
                        <a:pt x="0" y="609612"/>
                      </a:lnTo>
                      <a:cubicBezTo>
                        <a:pt x="0" y="272933"/>
                        <a:pt x="272933" y="0"/>
                        <a:pt x="609612" y="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23803" tIns="23803" rIns="0" bIns="47604" numCol="1" spcCol="0" rtlCol="0" fromWordArt="0" anchor="b" anchorCtr="0" forceAA="0" compatLnSpc="1">
                  <a:prstTxWarp prst="textNoShape">
                    <a:avLst/>
                  </a:prstTxWarp>
                  <a:noAutofit/>
                </a:bodyPr>
                <a:lstStyle/>
                <a:p>
                  <a:pPr defTabSz="475883" fontAlgn="base">
                    <a:spcBef>
                      <a:spcPct val="0"/>
                    </a:spcBef>
                    <a:spcAft>
                      <a:spcPct val="0"/>
                    </a:spcAft>
                    <a:defRPr/>
                  </a:pPr>
                  <a:endParaRPr lang="en-US" sz="680" kern="0" spc="-25" dirty="0" err="1">
                    <a:gradFill>
                      <a:gsLst>
                        <a:gs pos="0">
                          <a:srgbClr val="FFFFFF"/>
                        </a:gs>
                        <a:gs pos="100000">
                          <a:srgbClr val="FFFFFF"/>
                        </a:gs>
                      </a:gsLst>
                      <a:lin ang="5400000" scaled="0"/>
                    </a:gradFill>
                    <a:ea typeface="Segoe UI" pitchFamily="34" charset="0"/>
                    <a:cs typeface="Segoe UI" pitchFamily="34" charset="0"/>
                  </a:endParaRPr>
                </a:p>
              </p:txBody>
            </p:sp>
            <p:sp>
              <p:nvSpPr>
                <p:cNvPr id="53" name="Rounded Rectangle 6">
                  <a:extLst>
                    <a:ext uri="{FF2B5EF4-FFF2-40B4-BE49-F238E27FC236}">
                      <a16:creationId xmlns:a16="http://schemas.microsoft.com/office/drawing/2014/main" id="{94A0B990-587C-4169-9279-CC463120D7BE}"/>
                    </a:ext>
                  </a:extLst>
                </p:cNvPr>
                <p:cNvSpPr/>
                <p:nvPr/>
              </p:nvSpPr>
              <p:spPr bwMode="auto">
                <a:xfrm rot="16200000">
                  <a:off x="4229657" y="1440678"/>
                  <a:ext cx="404402" cy="606741"/>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grpFill/>
                <a:ln w="10795" cap="flat" cmpd="sng" algn="ctr">
                  <a:noFill/>
                  <a:prstDash val="solid"/>
                  <a:headEnd type="none" w="med" len="med"/>
                  <a:tailEnd type="none" w="med" len="med"/>
                </a:ln>
                <a:effectLst/>
              </p:spPr>
              <p:txBody>
                <a:bodyPr vert="horz" wrap="square" lIns="23803" tIns="23802" rIns="0" bIns="23802" numCol="1" rtlCol="0" anchor="ctr" anchorCtr="0" compatLnSpc="1">
                  <a:prstTxWarp prst="textNoShape">
                    <a:avLst/>
                  </a:prstTxWarp>
                </a:bodyPr>
                <a:lstStyle/>
                <a:p>
                  <a:pPr defTabSz="428433">
                    <a:defRPr/>
                  </a:pPr>
                  <a:endParaRPr lang="en-US" sz="680" kern="0" spc="-71" dirty="0">
                    <a:gradFill>
                      <a:gsLst>
                        <a:gs pos="0">
                          <a:srgbClr val="FFFFFF"/>
                        </a:gs>
                        <a:gs pos="100000">
                          <a:srgbClr val="FFFFFF"/>
                        </a:gs>
                      </a:gsLst>
                      <a:lin ang="5400000" scaled="0"/>
                    </a:gradFill>
                  </a:endParaRPr>
                </a:p>
              </p:txBody>
            </p:sp>
          </p:grpSp>
          <p:sp>
            <p:nvSpPr>
              <p:cNvPr id="15" name="Rounded Rectangle 24">
                <a:extLst>
                  <a:ext uri="{FF2B5EF4-FFF2-40B4-BE49-F238E27FC236}">
                    <a16:creationId xmlns:a16="http://schemas.microsoft.com/office/drawing/2014/main" id="{AFA51904-B245-4236-A944-6965904F9FFA}"/>
                  </a:ext>
                </a:extLst>
              </p:cNvPr>
              <p:cNvSpPr>
                <a:spLocks/>
              </p:cNvSpPr>
              <p:nvPr/>
            </p:nvSpPr>
            <p:spPr>
              <a:xfrm>
                <a:off x="5950999" y="6678817"/>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16" name="Rounded Rectangle 25">
                <a:extLst>
                  <a:ext uri="{FF2B5EF4-FFF2-40B4-BE49-F238E27FC236}">
                    <a16:creationId xmlns:a16="http://schemas.microsoft.com/office/drawing/2014/main" id="{D8507FD3-947C-4C53-B8B4-6F01E5884AC9}"/>
                  </a:ext>
                </a:extLst>
              </p:cNvPr>
              <p:cNvSpPr>
                <a:spLocks/>
              </p:cNvSpPr>
              <p:nvPr/>
            </p:nvSpPr>
            <p:spPr>
              <a:xfrm>
                <a:off x="6668494"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17" name="Rounded Rectangle 26">
                <a:extLst>
                  <a:ext uri="{FF2B5EF4-FFF2-40B4-BE49-F238E27FC236}">
                    <a16:creationId xmlns:a16="http://schemas.microsoft.com/office/drawing/2014/main" id="{C3956BEC-E49A-4281-8B52-F29D7CFD8529}"/>
                  </a:ext>
                </a:extLst>
              </p:cNvPr>
              <p:cNvSpPr>
                <a:spLocks/>
              </p:cNvSpPr>
              <p:nvPr/>
            </p:nvSpPr>
            <p:spPr>
              <a:xfrm>
                <a:off x="6678628" y="6686824"/>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18" name="Rounded Rectangle 27">
                <a:extLst>
                  <a:ext uri="{FF2B5EF4-FFF2-40B4-BE49-F238E27FC236}">
                    <a16:creationId xmlns:a16="http://schemas.microsoft.com/office/drawing/2014/main" id="{0080CE6B-ED01-4D4D-95E0-6C19EED2B766}"/>
                  </a:ext>
                </a:extLst>
              </p:cNvPr>
              <p:cNvSpPr>
                <a:spLocks/>
              </p:cNvSpPr>
              <p:nvPr/>
            </p:nvSpPr>
            <p:spPr>
              <a:xfrm>
                <a:off x="7393095" y="6678817"/>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19" name="Rounded Rectangle 28">
                <a:extLst>
                  <a:ext uri="{FF2B5EF4-FFF2-40B4-BE49-F238E27FC236}">
                    <a16:creationId xmlns:a16="http://schemas.microsoft.com/office/drawing/2014/main" id="{54532683-8DB9-4CB3-872E-0ACE9746F2AF}"/>
                  </a:ext>
                </a:extLst>
              </p:cNvPr>
              <p:cNvSpPr>
                <a:spLocks/>
              </p:cNvSpPr>
              <p:nvPr/>
            </p:nvSpPr>
            <p:spPr>
              <a:xfrm>
                <a:off x="8103190"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20" name="Rounded Rectangle 29">
                <a:extLst>
                  <a:ext uri="{FF2B5EF4-FFF2-40B4-BE49-F238E27FC236}">
                    <a16:creationId xmlns:a16="http://schemas.microsoft.com/office/drawing/2014/main" id="{39E42C3C-C123-4E4B-B715-A6EEC56FE595}"/>
                  </a:ext>
                </a:extLst>
              </p:cNvPr>
              <p:cNvSpPr>
                <a:spLocks/>
              </p:cNvSpPr>
              <p:nvPr/>
            </p:nvSpPr>
            <p:spPr>
              <a:xfrm>
                <a:off x="8113324" y="6686824"/>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21" name="Rounded Rectangle 30">
                <a:extLst>
                  <a:ext uri="{FF2B5EF4-FFF2-40B4-BE49-F238E27FC236}">
                    <a16:creationId xmlns:a16="http://schemas.microsoft.com/office/drawing/2014/main" id="{C9C6BFEE-0C1D-433D-A241-2DDE1B223ED6}"/>
                  </a:ext>
                </a:extLst>
              </p:cNvPr>
              <p:cNvSpPr>
                <a:spLocks/>
              </p:cNvSpPr>
              <p:nvPr/>
            </p:nvSpPr>
            <p:spPr>
              <a:xfrm>
                <a:off x="8822799" y="611256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22" name="Rounded Rectangle 31">
                <a:extLst>
                  <a:ext uri="{FF2B5EF4-FFF2-40B4-BE49-F238E27FC236}">
                    <a16:creationId xmlns:a16="http://schemas.microsoft.com/office/drawing/2014/main" id="{CA3A3DB4-54C0-498B-BF80-766BEA8AB792}"/>
                  </a:ext>
                </a:extLst>
              </p:cNvPr>
              <p:cNvSpPr>
                <a:spLocks/>
              </p:cNvSpPr>
              <p:nvPr/>
            </p:nvSpPr>
            <p:spPr>
              <a:xfrm>
                <a:off x="8827791" y="6678817"/>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23" name="Rounded Rectangle 32">
                <a:extLst>
                  <a:ext uri="{FF2B5EF4-FFF2-40B4-BE49-F238E27FC236}">
                    <a16:creationId xmlns:a16="http://schemas.microsoft.com/office/drawing/2014/main" id="{C30C38F3-74CB-45F3-9AF0-8E2DA4D715BE}"/>
                  </a:ext>
                </a:extLst>
              </p:cNvPr>
              <p:cNvSpPr>
                <a:spLocks/>
              </p:cNvSpPr>
              <p:nvPr/>
            </p:nvSpPr>
            <p:spPr>
              <a:xfrm>
                <a:off x="7393095" y="6119522"/>
                <a:ext cx="683019" cy="530467"/>
              </a:xfrm>
              <a:prstGeom prst="roundRect">
                <a:avLst>
                  <a:gd name="adj" fmla="val 5758"/>
                </a:avLst>
              </a:prstGeom>
              <a:solidFill>
                <a:srgbClr val="2FCC71"/>
              </a:solidFill>
              <a:ln w="9525" cap="flat" cmpd="sng" algn="ctr">
                <a:noFill/>
                <a:prstDash val="solid"/>
              </a:ln>
              <a:effectLst/>
            </p:spPr>
            <p:txBody>
              <a:bodyPr lIns="0" rIns="0" rtlCol="0" anchor="b"/>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388484">
                  <a:defRPr/>
                </a:pPr>
                <a:r>
                  <a:rPr lang="en-US" sz="765" dirty="0">
                    <a:noFill/>
                    <a:cs typeface="Arial"/>
                  </a:rPr>
                  <a:t>1</a:t>
                </a:r>
              </a:p>
            </p:txBody>
          </p:sp>
          <p:sp>
            <p:nvSpPr>
              <p:cNvPr id="24" name="Rounded Rectangle 18">
                <a:extLst>
                  <a:ext uri="{FF2B5EF4-FFF2-40B4-BE49-F238E27FC236}">
                    <a16:creationId xmlns:a16="http://schemas.microsoft.com/office/drawing/2014/main" id="{01D3E5D1-31F2-43C7-B304-EA59666A5E2C}"/>
                  </a:ext>
                </a:extLst>
              </p:cNvPr>
              <p:cNvSpPr/>
              <p:nvPr/>
            </p:nvSpPr>
            <p:spPr bwMode="auto">
              <a:xfrm>
                <a:off x="6824336" y="6218846"/>
                <a:ext cx="356797" cy="370918"/>
              </a:xfrm>
              <a:custGeom>
                <a:avLst/>
                <a:gdLst/>
                <a:ahLst/>
                <a:cxnLst/>
                <a:rect l="l" t="t" r="r" b="b"/>
                <a:pathLst>
                  <a:path w="759909" h="783113">
                    <a:moveTo>
                      <a:pt x="428313" y="198314"/>
                    </a:moveTo>
                    <a:cubicBezTo>
                      <a:pt x="508468" y="198313"/>
                      <a:pt x="573445" y="263292"/>
                      <a:pt x="573446" y="343446"/>
                    </a:cubicBezTo>
                    <a:cubicBezTo>
                      <a:pt x="573445" y="423600"/>
                      <a:pt x="508468" y="488578"/>
                      <a:pt x="428313" y="488578"/>
                    </a:cubicBezTo>
                    <a:cubicBezTo>
                      <a:pt x="348160" y="488577"/>
                      <a:pt x="283181" y="423600"/>
                      <a:pt x="283181" y="343446"/>
                    </a:cubicBezTo>
                    <a:cubicBezTo>
                      <a:pt x="283182" y="263291"/>
                      <a:pt x="348159" y="198314"/>
                      <a:pt x="428313" y="198314"/>
                    </a:cubicBezTo>
                    <a:close/>
                    <a:moveTo>
                      <a:pt x="428313" y="131753"/>
                    </a:moveTo>
                    <a:cubicBezTo>
                      <a:pt x="311398" y="131753"/>
                      <a:pt x="216620" y="226531"/>
                      <a:pt x="216620" y="343446"/>
                    </a:cubicBezTo>
                    <a:cubicBezTo>
                      <a:pt x="216620" y="384187"/>
                      <a:pt x="228129" y="422239"/>
                      <a:pt x="251266" y="452558"/>
                    </a:cubicBezTo>
                    <a:lnTo>
                      <a:pt x="128069" y="575549"/>
                    </a:lnTo>
                    <a:cubicBezTo>
                      <a:pt x="109922" y="593667"/>
                      <a:pt x="109898" y="623064"/>
                      <a:pt x="128015" y="641211"/>
                    </a:cubicBezTo>
                    <a:cubicBezTo>
                      <a:pt x="146132" y="659359"/>
                      <a:pt x="175529" y="659383"/>
                      <a:pt x="193677" y="641266"/>
                    </a:cubicBezTo>
                    <a:lnTo>
                      <a:pt x="316485" y="518662"/>
                    </a:lnTo>
                    <a:cubicBezTo>
                      <a:pt x="347293" y="542946"/>
                      <a:pt x="386379" y="555139"/>
                      <a:pt x="428313" y="555138"/>
                    </a:cubicBezTo>
                    <a:cubicBezTo>
                      <a:pt x="545229" y="555139"/>
                      <a:pt x="640006" y="460361"/>
                      <a:pt x="640007" y="343445"/>
                    </a:cubicBezTo>
                    <a:cubicBezTo>
                      <a:pt x="640006" y="226531"/>
                      <a:pt x="545229" y="131753"/>
                      <a:pt x="428313" y="131753"/>
                    </a:cubicBezTo>
                    <a:close/>
                    <a:moveTo>
                      <a:pt x="126654" y="0"/>
                    </a:moveTo>
                    <a:lnTo>
                      <a:pt x="633255" y="0"/>
                    </a:lnTo>
                    <a:cubicBezTo>
                      <a:pt x="703204" y="0"/>
                      <a:pt x="759909" y="56705"/>
                      <a:pt x="759909" y="126654"/>
                    </a:cubicBezTo>
                    <a:lnTo>
                      <a:pt x="759909" y="656459"/>
                    </a:lnTo>
                    <a:cubicBezTo>
                      <a:pt x="759909" y="726408"/>
                      <a:pt x="703204" y="783113"/>
                      <a:pt x="633255" y="783113"/>
                    </a:cubicBezTo>
                    <a:lnTo>
                      <a:pt x="126654" y="783113"/>
                    </a:lnTo>
                    <a:cubicBezTo>
                      <a:pt x="56705" y="783113"/>
                      <a:pt x="0" y="726408"/>
                      <a:pt x="0" y="656459"/>
                    </a:cubicBezTo>
                    <a:lnTo>
                      <a:pt x="0" y="126654"/>
                    </a:lnTo>
                    <a:cubicBezTo>
                      <a:pt x="0" y="56705"/>
                      <a:pt x="56705" y="0"/>
                      <a:pt x="126654" y="0"/>
                    </a:cubicBez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23803" tIns="23803" rIns="0" bIns="47604" numCol="1" spcCol="0" rtlCol="0" fromWordArt="0" anchor="b" anchorCtr="0" forceAA="0" compatLnSpc="1">
                <a:prstTxWarp prst="textNoShape">
                  <a:avLst/>
                </a:prstTxWarp>
                <a:noAutofit/>
              </a:bodyPr>
              <a:lstStyle/>
              <a:p>
                <a:pPr defTabSz="475883" fontAlgn="base">
                  <a:spcBef>
                    <a:spcPct val="0"/>
                  </a:spcBef>
                  <a:spcAft>
                    <a:spcPct val="0"/>
                  </a:spcAft>
                  <a:defRPr/>
                </a:pPr>
                <a:endParaRPr lang="en-US" sz="680" kern="0" spc="-25" dirty="0" err="1">
                  <a:gradFill>
                    <a:gsLst>
                      <a:gs pos="0">
                        <a:srgbClr val="FFFFFF"/>
                      </a:gs>
                      <a:gs pos="100000">
                        <a:srgbClr val="FFFFFF"/>
                      </a:gs>
                    </a:gsLst>
                    <a:lin ang="5400000" scaled="0"/>
                  </a:gradFill>
                  <a:ea typeface="Segoe UI" pitchFamily="34" charset="0"/>
                  <a:cs typeface="Segoe UI" pitchFamily="34" charset="0"/>
                </a:endParaRPr>
              </a:p>
            </p:txBody>
          </p:sp>
          <p:sp>
            <p:nvSpPr>
              <p:cNvPr id="25" name="Freeform 34">
                <a:extLst>
                  <a:ext uri="{FF2B5EF4-FFF2-40B4-BE49-F238E27FC236}">
                    <a16:creationId xmlns:a16="http://schemas.microsoft.com/office/drawing/2014/main" id="{BA7F768A-DB6B-485A-8453-96B7B11C3994}"/>
                  </a:ext>
                </a:extLst>
              </p:cNvPr>
              <p:cNvSpPr>
                <a:spLocks noChangeAspect="1"/>
              </p:cNvSpPr>
              <p:nvPr/>
            </p:nvSpPr>
            <p:spPr bwMode="auto">
              <a:xfrm>
                <a:off x="7570831" y="6214728"/>
                <a:ext cx="320040" cy="315230"/>
              </a:xfrm>
              <a:custGeom>
                <a:avLst/>
                <a:gdLst>
                  <a:gd name="connsiteX0" fmla="*/ 938222 w 2721566"/>
                  <a:gd name="connsiteY0" fmla="*/ 1618192 h 2743150"/>
                  <a:gd name="connsiteX1" fmla="*/ 920717 w 2721566"/>
                  <a:gd name="connsiteY1" fmla="*/ 1627693 h 2743150"/>
                  <a:gd name="connsiteX2" fmla="*/ 857026 w 2721566"/>
                  <a:gd name="connsiteY2" fmla="*/ 1647464 h 2743150"/>
                  <a:gd name="connsiteX3" fmla="*/ 847920 w 2721566"/>
                  <a:gd name="connsiteY3" fmla="*/ 1648382 h 2743150"/>
                  <a:gd name="connsiteX4" fmla="*/ 837756 w 2721566"/>
                  <a:gd name="connsiteY4" fmla="*/ 1715659 h 2743150"/>
                  <a:gd name="connsiteX5" fmla="*/ 832560 w 2721566"/>
                  <a:gd name="connsiteY5" fmla="*/ 1819620 h 2743150"/>
                  <a:gd name="connsiteX6" fmla="*/ 1127348 w 2721566"/>
                  <a:gd name="connsiteY6" fmla="*/ 2538605 h 2743150"/>
                  <a:gd name="connsiteX7" fmla="*/ 1128948 w 2721566"/>
                  <a:gd name="connsiteY7" fmla="*/ 2540074 h 2743150"/>
                  <a:gd name="connsiteX8" fmla="*/ 1240036 w 2721566"/>
                  <a:gd name="connsiteY8" fmla="*/ 2557183 h 2743150"/>
                  <a:gd name="connsiteX9" fmla="*/ 1360783 w 2721566"/>
                  <a:gd name="connsiteY9" fmla="*/ 2563336 h 2743150"/>
                  <a:gd name="connsiteX10" fmla="*/ 2448946 w 2721566"/>
                  <a:gd name="connsiteY10" fmla="*/ 1835462 h 2743150"/>
                  <a:gd name="connsiteX11" fmla="*/ 2454283 w 2721566"/>
                  <a:gd name="connsiteY11" fmla="*/ 1820747 h 2743150"/>
                  <a:gd name="connsiteX12" fmla="*/ 2454163 w 2721566"/>
                  <a:gd name="connsiteY12" fmla="*/ 1820820 h 2743150"/>
                  <a:gd name="connsiteX13" fmla="*/ 2315755 w 2721566"/>
                  <a:gd name="connsiteY13" fmla="*/ 1885930 h 2743150"/>
                  <a:gd name="connsiteX14" fmla="*/ 2314668 w 2721566"/>
                  <a:gd name="connsiteY14" fmla="*/ 1896707 h 2743150"/>
                  <a:gd name="connsiteX15" fmla="*/ 2121262 w 2721566"/>
                  <a:gd name="connsiteY15" fmla="*/ 2054337 h 2743150"/>
                  <a:gd name="connsiteX16" fmla="*/ 1981667 w 2721566"/>
                  <a:gd name="connsiteY16" fmla="*/ 1996515 h 2743150"/>
                  <a:gd name="connsiteX17" fmla="*/ 1964402 w 2721566"/>
                  <a:gd name="connsiteY17" fmla="*/ 1970907 h 2743150"/>
                  <a:gd name="connsiteX18" fmla="*/ 1833472 w 2721566"/>
                  <a:gd name="connsiteY18" fmla="*/ 1979231 h 2743150"/>
                  <a:gd name="connsiteX19" fmla="*/ 1005171 w 2721566"/>
                  <a:gd name="connsiteY19" fmla="*/ 1679521 h 2743150"/>
                  <a:gd name="connsiteX20" fmla="*/ 1275943 w 2721566"/>
                  <a:gd name="connsiteY20" fmla="*/ 976747 h 2743150"/>
                  <a:gd name="connsiteX21" fmla="*/ 1198822 w 2721566"/>
                  <a:gd name="connsiteY21" fmla="*/ 1035009 h 2743150"/>
                  <a:gd name="connsiteX22" fmla="*/ 1083955 w 2721566"/>
                  <a:gd name="connsiteY22" fmla="*/ 1151055 h 2743150"/>
                  <a:gd name="connsiteX23" fmla="*/ 1101284 w 2721566"/>
                  <a:gd name="connsiteY23" fmla="*/ 1182982 h 2743150"/>
                  <a:gd name="connsiteX24" fmla="*/ 1127948 w 2721566"/>
                  <a:gd name="connsiteY24" fmla="*/ 1315054 h 2743150"/>
                  <a:gd name="connsiteX25" fmla="*/ 1070000 w 2721566"/>
                  <a:gd name="connsiteY25" fmla="*/ 1504762 h 2743150"/>
                  <a:gd name="connsiteX26" fmla="*/ 1069531 w 2721566"/>
                  <a:gd name="connsiteY26" fmla="*/ 1505330 h 2743150"/>
                  <a:gd name="connsiteX27" fmla="*/ 1135763 w 2721566"/>
                  <a:gd name="connsiteY27" fmla="*/ 1563925 h 2743150"/>
                  <a:gd name="connsiteX28" fmla="*/ 1833472 w 2721566"/>
                  <a:gd name="connsiteY28" fmla="*/ 1807163 h 2743150"/>
                  <a:gd name="connsiteX29" fmla="*/ 1933016 w 2721566"/>
                  <a:gd name="connsiteY29" fmla="*/ 1800511 h 2743150"/>
                  <a:gd name="connsiteX30" fmla="*/ 1939359 w 2721566"/>
                  <a:gd name="connsiteY30" fmla="*/ 1780077 h 2743150"/>
                  <a:gd name="connsiteX31" fmla="*/ 2121262 w 2721566"/>
                  <a:gd name="connsiteY31" fmla="*/ 1659503 h 2743150"/>
                  <a:gd name="connsiteX32" fmla="*/ 2260857 w 2721566"/>
                  <a:gd name="connsiteY32" fmla="*/ 1717325 h 2743150"/>
                  <a:gd name="connsiteX33" fmla="*/ 2263606 w 2721566"/>
                  <a:gd name="connsiteY33" fmla="*/ 1721402 h 2743150"/>
                  <a:gd name="connsiteX34" fmla="*/ 2267011 w 2721566"/>
                  <a:gd name="connsiteY34" fmla="*/ 1720229 h 2743150"/>
                  <a:gd name="connsiteX35" fmla="*/ 2395987 w 2721566"/>
                  <a:gd name="connsiteY35" fmla="*/ 1656069 h 2743150"/>
                  <a:gd name="connsiteX36" fmla="*/ 2524667 w 2721566"/>
                  <a:gd name="connsiteY36" fmla="*/ 1566083 h 2743150"/>
                  <a:gd name="connsiteX37" fmla="*/ 2528847 w 2721566"/>
                  <a:gd name="connsiteY37" fmla="*/ 1538444 h 2743150"/>
                  <a:gd name="connsiteX38" fmla="*/ 2391754 w 2721566"/>
                  <a:gd name="connsiteY38" fmla="*/ 1531467 h 2743150"/>
                  <a:gd name="connsiteX39" fmla="*/ 2095342 w 2721566"/>
                  <a:gd name="connsiteY39" fmla="*/ 1475341 h 2743150"/>
                  <a:gd name="connsiteX40" fmla="*/ 1956122 w 2721566"/>
                  <a:gd name="connsiteY40" fmla="*/ 1430037 h 2743150"/>
                  <a:gd name="connsiteX41" fmla="*/ 1947455 w 2721566"/>
                  <a:gd name="connsiteY41" fmla="*/ 1435880 h 2743150"/>
                  <a:gd name="connsiteX42" fmla="*/ 1867644 w 2721566"/>
                  <a:gd name="connsiteY42" fmla="*/ 1451993 h 2743150"/>
                  <a:gd name="connsiteX43" fmla="*/ 1678717 w 2721566"/>
                  <a:gd name="connsiteY43" fmla="*/ 1326764 h 2743150"/>
                  <a:gd name="connsiteX44" fmla="*/ 1667734 w 2721566"/>
                  <a:gd name="connsiteY44" fmla="*/ 1291381 h 2743150"/>
                  <a:gd name="connsiteX45" fmla="*/ 1564981 w 2721566"/>
                  <a:gd name="connsiteY45" fmla="*/ 1226519 h 2743150"/>
                  <a:gd name="connsiteX46" fmla="*/ 1339681 w 2721566"/>
                  <a:gd name="connsiteY46" fmla="*/ 1042541 h 2743150"/>
                  <a:gd name="connsiteX47" fmla="*/ 1839031 w 2721566"/>
                  <a:gd name="connsiteY47" fmla="*/ 802822 h 2743150"/>
                  <a:gd name="connsiteX48" fmla="*/ 1539738 w 2721566"/>
                  <a:gd name="connsiteY48" fmla="*/ 848536 h 2743150"/>
                  <a:gd name="connsiteX49" fmla="*/ 1497492 w 2721566"/>
                  <a:gd name="connsiteY49" fmla="*/ 864156 h 2743150"/>
                  <a:gd name="connsiteX50" fmla="*/ 1530174 w 2721566"/>
                  <a:gd name="connsiteY50" fmla="*/ 896941 h 2743150"/>
                  <a:gd name="connsiteX51" fmla="*/ 1723667 w 2721566"/>
                  <a:gd name="connsiteY51" fmla="*/ 1048242 h 2743150"/>
                  <a:gd name="connsiteX52" fmla="*/ 1765091 w 2721566"/>
                  <a:gd name="connsiteY52" fmla="*/ 1073360 h 2743150"/>
                  <a:gd name="connsiteX53" fmla="*/ 1787834 w 2721566"/>
                  <a:gd name="connsiteY53" fmla="*/ 1058026 h 2743150"/>
                  <a:gd name="connsiteX54" fmla="*/ 1867644 w 2721566"/>
                  <a:gd name="connsiteY54" fmla="*/ 1041913 h 2743150"/>
                  <a:gd name="connsiteX55" fmla="*/ 2068519 w 2721566"/>
                  <a:gd name="connsiteY55" fmla="*/ 1205631 h 2743150"/>
                  <a:gd name="connsiteX56" fmla="*/ 2069865 w 2721566"/>
                  <a:gd name="connsiteY56" fmla="*/ 1218984 h 2743150"/>
                  <a:gd name="connsiteX57" fmla="*/ 2174899 w 2721566"/>
                  <a:gd name="connsiteY57" fmla="*/ 1251806 h 2743150"/>
                  <a:gd name="connsiteX58" fmla="*/ 2425742 w 2721566"/>
                  <a:gd name="connsiteY58" fmla="*/ 1297108 h 2743150"/>
                  <a:gd name="connsiteX59" fmla="*/ 2538295 w 2721566"/>
                  <a:gd name="connsiteY59" fmla="*/ 1302486 h 2743150"/>
                  <a:gd name="connsiteX60" fmla="*/ 2535655 w 2721566"/>
                  <a:gd name="connsiteY60" fmla="*/ 1249725 h 2743150"/>
                  <a:gd name="connsiteX61" fmla="*/ 2517759 w 2721566"/>
                  <a:gd name="connsiteY61" fmla="*/ 1131394 h 2743150"/>
                  <a:gd name="connsiteX62" fmla="*/ 2497854 w 2721566"/>
                  <a:gd name="connsiteY62" fmla="*/ 1053274 h 2743150"/>
                  <a:gd name="connsiteX63" fmla="*/ 2371258 w 2721566"/>
                  <a:gd name="connsiteY63" fmla="*/ 956458 h 2743150"/>
                  <a:gd name="connsiteX64" fmla="*/ 1839031 w 2721566"/>
                  <a:gd name="connsiteY64" fmla="*/ 802822 h 2743150"/>
                  <a:gd name="connsiteX65" fmla="*/ 540853 w 2721566"/>
                  <a:gd name="connsiteY65" fmla="*/ 514986 h 2743150"/>
                  <a:gd name="connsiteX66" fmla="*/ 525712 w 2721566"/>
                  <a:gd name="connsiteY66" fmla="*/ 528873 h 2743150"/>
                  <a:gd name="connsiteX67" fmla="*/ 179814 w 2721566"/>
                  <a:gd name="connsiteY67" fmla="*/ 1371575 h 2743150"/>
                  <a:gd name="connsiteX68" fmla="*/ 609577 w 2721566"/>
                  <a:gd name="connsiteY68" fmla="*/ 2291196 h 2743150"/>
                  <a:gd name="connsiteX69" fmla="*/ 629751 w 2721566"/>
                  <a:gd name="connsiteY69" fmla="*/ 2306419 h 2743150"/>
                  <a:gd name="connsiteX70" fmla="*/ 627186 w 2721566"/>
                  <a:gd name="connsiteY70" fmla="*/ 2300879 h 2743150"/>
                  <a:gd name="connsiteX71" fmla="*/ 536863 w 2721566"/>
                  <a:gd name="connsiteY71" fmla="*/ 1819620 h 2743150"/>
                  <a:gd name="connsiteX72" fmla="*/ 543586 w 2721566"/>
                  <a:gd name="connsiteY72" fmla="*/ 1685426 h 2743150"/>
                  <a:gd name="connsiteX73" fmla="*/ 561714 w 2721566"/>
                  <a:gd name="connsiteY73" fmla="*/ 1565698 h 2743150"/>
                  <a:gd name="connsiteX74" fmla="*/ 548721 w 2721566"/>
                  <a:gd name="connsiteY74" fmla="*/ 1554978 h 2743150"/>
                  <a:gd name="connsiteX75" fmla="*/ 449342 w 2721566"/>
                  <a:gd name="connsiteY75" fmla="*/ 1315054 h 2743150"/>
                  <a:gd name="connsiteX76" fmla="*/ 548721 w 2721566"/>
                  <a:gd name="connsiteY76" fmla="*/ 1075131 h 2743150"/>
                  <a:gd name="connsiteX77" fmla="*/ 586510 w 2721566"/>
                  <a:gd name="connsiteY77" fmla="*/ 1043953 h 2743150"/>
                  <a:gd name="connsiteX78" fmla="*/ 557759 w 2721566"/>
                  <a:gd name="connsiteY78" fmla="*/ 931249 h 2743150"/>
                  <a:gd name="connsiteX79" fmla="*/ 531303 w 2721566"/>
                  <a:gd name="connsiteY79" fmla="*/ 666735 h 2743150"/>
                  <a:gd name="connsiteX80" fmla="*/ 535100 w 2721566"/>
                  <a:gd name="connsiteY80" fmla="*/ 565752 h 2743150"/>
                  <a:gd name="connsiteX81" fmla="*/ 870476 w 2721566"/>
                  <a:gd name="connsiteY81" fmla="*/ 288355 h 2743150"/>
                  <a:gd name="connsiteX82" fmla="*/ 797863 w 2721566"/>
                  <a:gd name="connsiteY82" fmla="*/ 323653 h 2743150"/>
                  <a:gd name="connsiteX83" fmla="*/ 747285 w 2721566"/>
                  <a:gd name="connsiteY83" fmla="*/ 354661 h 2743150"/>
                  <a:gd name="connsiteX84" fmla="*/ 726331 w 2721566"/>
                  <a:gd name="connsiteY84" fmla="*/ 436900 h 2743150"/>
                  <a:gd name="connsiteX85" fmla="*/ 703371 w 2721566"/>
                  <a:gd name="connsiteY85" fmla="*/ 666735 h 2743150"/>
                  <a:gd name="connsiteX86" fmla="*/ 716392 w 2721566"/>
                  <a:gd name="connsiteY86" fmla="*/ 840411 h 2743150"/>
                  <a:gd name="connsiteX87" fmla="*/ 748231 w 2721566"/>
                  <a:gd name="connsiteY87" fmla="*/ 979825 h 2743150"/>
                  <a:gd name="connsiteX88" fmla="*/ 788645 w 2721566"/>
                  <a:gd name="connsiteY88" fmla="*/ 975751 h 2743150"/>
                  <a:gd name="connsiteX89" fmla="*/ 837858 w 2721566"/>
                  <a:gd name="connsiteY89" fmla="*/ 980712 h 2743150"/>
                  <a:gd name="connsiteX90" fmla="*/ 918259 w 2721566"/>
                  <a:gd name="connsiteY90" fmla="*/ 891546 h 2743150"/>
                  <a:gd name="connsiteX91" fmla="*/ 1010731 w 2721566"/>
                  <a:gd name="connsiteY91" fmla="*/ 806835 h 2743150"/>
                  <a:gd name="connsiteX92" fmla="*/ 1091088 w 2721566"/>
                  <a:gd name="connsiteY92" fmla="*/ 746269 h 2743150"/>
                  <a:gd name="connsiteX93" fmla="*/ 1090355 w 2721566"/>
                  <a:gd name="connsiteY93" fmla="*/ 745257 h 2743150"/>
                  <a:gd name="connsiteX94" fmla="*/ 908795 w 2721566"/>
                  <a:gd name="connsiteY94" fmla="*/ 398035 h 2743150"/>
                  <a:gd name="connsiteX95" fmla="*/ 1360783 w 2721566"/>
                  <a:gd name="connsiteY95" fmla="*/ 179814 h 2743150"/>
                  <a:gd name="connsiteX96" fmla="*/ 1122777 w 2721566"/>
                  <a:gd name="connsiteY96" fmla="*/ 204027 h 2743150"/>
                  <a:gd name="connsiteX97" fmla="*/ 1095649 w 2721566"/>
                  <a:gd name="connsiteY97" fmla="*/ 211066 h 2743150"/>
                  <a:gd name="connsiteX98" fmla="*/ 1107447 w 2721566"/>
                  <a:gd name="connsiteY98" fmla="*/ 252895 h 2743150"/>
                  <a:gd name="connsiteX99" fmla="*/ 1260905 w 2721566"/>
                  <a:gd name="connsiteY99" fmla="*/ 573486 h 2743150"/>
                  <a:gd name="connsiteX100" fmla="*/ 1297851 w 2721566"/>
                  <a:gd name="connsiteY100" fmla="*/ 626931 h 2743150"/>
                  <a:gd name="connsiteX101" fmla="*/ 1332168 w 2721566"/>
                  <a:gd name="connsiteY101" fmla="*/ 610267 h 2743150"/>
                  <a:gd name="connsiteX102" fmla="*/ 1839031 w 2721566"/>
                  <a:gd name="connsiteY102" fmla="*/ 507125 h 2743150"/>
                  <a:gd name="connsiteX103" fmla="*/ 2203231 w 2721566"/>
                  <a:gd name="connsiteY103" fmla="*/ 559150 h 2743150"/>
                  <a:gd name="connsiteX104" fmla="*/ 2233085 w 2721566"/>
                  <a:gd name="connsiteY104" fmla="*/ 570212 h 2743150"/>
                  <a:gd name="connsiteX105" fmla="*/ 2195854 w 2721566"/>
                  <a:gd name="connsiteY105" fmla="*/ 528873 h 2743150"/>
                  <a:gd name="connsiteX106" fmla="*/ 1360783 w 2721566"/>
                  <a:gd name="connsiteY106" fmla="*/ 179814 h 2743150"/>
                  <a:gd name="connsiteX107" fmla="*/ 1360783 w 2721566"/>
                  <a:gd name="connsiteY107" fmla="*/ 0 h 2743150"/>
                  <a:gd name="connsiteX108" fmla="*/ 2721566 w 2721566"/>
                  <a:gd name="connsiteY108" fmla="*/ 1371575 h 2743150"/>
                  <a:gd name="connsiteX109" fmla="*/ 1360783 w 2721566"/>
                  <a:gd name="connsiteY109" fmla="*/ 2743150 h 2743150"/>
                  <a:gd name="connsiteX110" fmla="*/ 0 w 2721566"/>
                  <a:gd name="connsiteY110" fmla="*/ 1371575 h 2743150"/>
                  <a:gd name="connsiteX111" fmla="*/ 599956 w 2721566"/>
                  <a:gd name="connsiteY111" fmla="*/ 234244 h 2743150"/>
                  <a:gd name="connsiteX112" fmla="*/ 605849 w 2721566"/>
                  <a:gd name="connsiteY112" fmla="*/ 230636 h 2743150"/>
                  <a:gd name="connsiteX113" fmla="*/ 664406 w 2721566"/>
                  <a:gd name="connsiteY113" fmla="*/ 194779 h 2743150"/>
                  <a:gd name="connsiteX114" fmla="*/ 712153 w 2721566"/>
                  <a:gd name="connsiteY114" fmla="*/ 165541 h 2743150"/>
                  <a:gd name="connsiteX115" fmla="*/ 1360783 w 2721566"/>
                  <a:gd name="connsiteY115" fmla="*/ 0 h 27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721566" h="2743150">
                    <a:moveTo>
                      <a:pt x="938222" y="1618192"/>
                    </a:moveTo>
                    <a:lnTo>
                      <a:pt x="920717" y="1627693"/>
                    </a:lnTo>
                    <a:cubicBezTo>
                      <a:pt x="900420" y="1636278"/>
                      <a:pt x="879114" y="1642944"/>
                      <a:pt x="857026" y="1647464"/>
                    </a:cubicBezTo>
                    <a:lnTo>
                      <a:pt x="847920" y="1648382"/>
                    </a:lnTo>
                    <a:lnTo>
                      <a:pt x="837756" y="1715659"/>
                    </a:lnTo>
                    <a:cubicBezTo>
                      <a:pt x="834320" y="1749840"/>
                      <a:pt x="832560" y="1784523"/>
                      <a:pt x="832560" y="1819620"/>
                    </a:cubicBezTo>
                    <a:cubicBezTo>
                      <a:pt x="832560" y="2100401"/>
                      <a:pt x="945213" y="2354601"/>
                      <a:pt x="1127348" y="2538605"/>
                    </a:cubicBezTo>
                    <a:lnTo>
                      <a:pt x="1128948" y="2540074"/>
                    </a:lnTo>
                    <a:lnTo>
                      <a:pt x="1240036" y="2557183"/>
                    </a:lnTo>
                    <a:cubicBezTo>
                      <a:pt x="1279737" y="2561252"/>
                      <a:pt x="1320019" y="2563336"/>
                      <a:pt x="1360783" y="2563336"/>
                    </a:cubicBezTo>
                    <a:cubicBezTo>
                      <a:pt x="1849956" y="2563336"/>
                      <a:pt x="2269665" y="2263203"/>
                      <a:pt x="2448946" y="1835462"/>
                    </a:cubicBezTo>
                    <a:lnTo>
                      <a:pt x="2454283" y="1820747"/>
                    </a:lnTo>
                    <a:lnTo>
                      <a:pt x="2454163" y="1820820"/>
                    </a:lnTo>
                    <a:lnTo>
                      <a:pt x="2315755" y="1885930"/>
                    </a:lnTo>
                    <a:lnTo>
                      <a:pt x="2314668" y="1896707"/>
                    </a:lnTo>
                    <a:cubicBezTo>
                      <a:pt x="2296260" y="1986666"/>
                      <a:pt x="2216663" y="2054337"/>
                      <a:pt x="2121262" y="2054337"/>
                    </a:cubicBezTo>
                    <a:cubicBezTo>
                      <a:pt x="2066747" y="2054337"/>
                      <a:pt x="2017393" y="2032241"/>
                      <a:pt x="1981667" y="1996515"/>
                    </a:cubicBezTo>
                    <a:lnTo>
                      <a:pt x="1964402" y="1970907"/>
                    </a:lnTo>
                    <a:lnTo>
                      <a:pt x="1833472" y="1979231"/>
                    </a:lnTo>
                    <a:cubicBezTo>
                      <a:pt x="1518836" y="1979231"/>
                      <a:pt x="1230263" y="1866756"/>
                      <a:pt x="1005171" y="1679521"/>
                    </a:cubicBezTo>
                    <a:close/>
                    <a:moveTo>
                      <a:pt x="1275943" y="976747"/>
                    </a:moveTo>
                    <a:lnTo>
                      <a:pt x="1198822" y="1035009"/>
                    </a:lnTo>
                    <a:lnTo>
                      <a:pt x="1083955" y="1151055"/>
                    </a:lnTo>
                    <a:lnTo>
                      <a:pt x="1101284" y="1182982"/>
                    </a:lnTo>
                    <a:cubicBezTo>
                      <a:pt x="1118453" y="1223576"/>
                      <a:pt x="1127948" y="1268206"/>
                      <a:pt x="1127948" y="1315054"/>
                    </a:cubicBezTo>
                    <a:cubicBezTo>
                      <a:pt x="1127948" y="1385326"/>
                      <a:pt x="1106585" y="1450609"/>
                      <a:pt x="1070000" y="1504762"/>
                    </a:cubicBezTo>
                    <a:lnTo>
                      <a:pt x="1069531" y="1505330"/>
                    </a:lnTo>
                    <a:lnTo>
                      <a:pt x="1135763" y="1563925"/>
                    </a:lnTo>
                    <a:cubicBezTo>
                      <a:pt x="1327889" y="1716289"/>
                      <a:pt x="1570164" y="1807163"/>
                      <a:pt x="1833472" y="1807163"/>
                    </a:cubicBezTo>
                    <a:lnTo>
                      <a:pt x="1933016" y="1800511"/>
                    </a:lnTo>
                    <a:lnTo>
                      <a:pt x="1939359" y="1780077"/>
                    </a:lnTo>
                    <a:cubicBezTo>
                      <a:pt x="1969329" y="1709221"/>
                      <a:pt x="2039490" y="1659503"/>
                      <a:pt x="2121262" y="1659503"/>
                    </a:cubicBezTo>
                    <a:cubicBezTo>
                      <a:pt x="2175777" y="1659503"/>
                      <a:pt x="2225132" y="1681600"/>
                      <a:pt x="2260857" y="1717325"/>
                    </a:cubicBezTo>
                    <a:lnTo>
                      <a:pt x="2263606" y="1721402"/>
                    </a:lnTo>
                    <a:lnTo>
                      <a:pt x="2267011" y="1720229"/>
                    </a:lnTo>
                    <a:cubicBezTo>
                      <a:pt x="2311512" y="1701558"/>
                      <a:pt x="2354575" y="1680099"/>
                      <a:pt x="2395987" y="1656069"/>
                    </a:cubicBezTo>
                    <a:lnTo>
                      <a:pt x="2524667" y="1566083"/>
                    </a:lnTo>
                    <a:lnTo>
                      <a:pt x="2528847" y="1538444"/>
                    </a:lnTo>
                    <a:lnTo>
                      <a:pt x="2391754" y="1531467"/>
                    </a:lnTo>
                    <a:cubicBezTo>
                      <a:pt x="2290200" y="1521072"/>
                      <a:pt x="2191156" y="1502121"/>
                      <a:pt x="2095342" y="1475341"/>
                    </a:cubicBezTo>
                    <a:lnTo>
                      <a:pt x="1956122" y="1430037"/>
                    </a:lnTo>
                    <a:lnTo>
                      <a:pt x="1947455" y="1435880"/>
                    </a:lnTo>
                    <a:cubicBezTo>
                      <a:pt x="1922924" y="1446256"/>
                      <a:pt x="1895954" y="1451993"/>
                      <a:pt x="1867644" y="1451993"/>
                    </a:cubicBezTo>
                    <a:cubicBezTo>
                      <a:pt x="1782714" y="1451993"/>
                      <a:pt x="1709844" y="1400356"/>
                      <a:pt x="1678717" y="1326764"/>
                    </a:cubicBezTo>
                    <a:lnTo>
                      <a:pt x="1667734" y="1291381"/>
                    </a:lnTo>
                    <a:lnTo>
                      <a:pt x="1564981" y="1226519"/>
                    </a:lnTo>
                    <a:cubicBezTo>
                      <a:pt x="1484969" y="1171328"/>
                      <a:pt x="1409629" y="1109760"/>
                      <a:pt x="1339681" y="1042541"/>
                    </a:cubicBezTo>
                    <a:close/>
                    <a:moveTo>
                      <a:pt x="1839031" y="802822"/>
                    </a:moveTo>
                    <a:cubicBezTo>
                      <a:pt x="1734808" y="802822"/>
                      <a:pt x="1634285" y="818826"/>
                      <a:pt x="1539738" y="848536"/>
                    </a:cubicBezTo>
                    <a:lnTo>
                      <a:pt x="1497492" y="864156"/>
                    </a:lnTo>
                    <a:lnTo>
                      <a:pt x="1530174" y="896941"/>
                    </a:lnTo>
                    <a:cubicBezTo>
                      <a:pt x="1590527" y="952297"/>
                      <a:pt x="1655217" y="1002924"/>
                      <a:pt x="1723667" y="1048242"/>
                    </a:cubicBezTo>
                    <a:lnTo>
                      <a:pt x="1765091" y="1073360"/>
                    </a:lnTo>
                    <a:lnTo>
                      <a:pt x="1787834" y="1058026"/>
                    </a:lnTo>
                    <a:cubicBezTo>
                      <a:pt x="1812364" y="1047651"/>
                      <a:pt x="1839334" y="1041913"/>
                      <a:pt x="1867644" y="1041913"/>
                    </a:cubicBezTo>
                    <a:cubicBezTo>
                      <a:pt x="1966729" y="1041913"/>
                      <a:pt x="2049399" y="1112198"/>
                      <a:pt x="2068519" y="1205631"/>
                    </a:cubicBezTo>
                    <a:lnTo>
                      <a:pt x="2069865" y="1218984"/>
                    </a:lnTo>
                    <a:lnTo>
                      <a:pt x="2174899" y="1251806"/>
                    </a:lnTo>
                    <a:cubicBezTo>
                      <a:pt x="2256094" y="1273569"/>
                      <a:pt x="2339900" y="1288863"/>
                      <a:pt x="2425742" y="1297108"/>
                    </a:cubicBezTo>
                    <a:lnTo>
                      <a:pt x="2538295" y="1302486"/>
                    </a:lnTo>
                    <a:lnTo>
                      <a:pt x="2535655" y="1249725"/>
                    </a:lnTo>
                    <a:cubicBezTo>
                      <a:pt x="2531623" y="1209661"/>
                      <a:pt x="2525625" y="1170184"/>
                      <a:pt x="2517759" y="1131394"/>
                    </a:cubicBezTo>
                    <a:lnTo>
                      <a:pt x="2497854" y="1053274"/>
                    </a:lnTo>
                    <a:lnTo>
                      <a:pt x="2371258" y="956458"/>
                    </a:lnTo>
                    <a:cubicBezTo>
                      <a:pt x="2216862" y="859087"/>
                      <a:pt x="2034451" y="802822"/>
                      <a:pt x="1839031" y="802822"/>
                    </a:cubicBezTo>
                    <a:close/>
                    <a:moveTo>
                      <a:pt x="540853" y="514986"/>
                    </a:moveTo>
                    <a:lnTo>
                      <a:pt x="525712" y="528873"/>
                    </a:lnTo>
                    <a:cubicBezTo>
                      <a:pt x="311998" y="744539"/>
                      <a:pt x="179814" y="1042480"/>
                      <a:pt x="179814" y="1371575"/>
                    </a:cubicBezTo>
                    <a:cubicBezTo>
                      <a:pt x="179814" y="1741808"/>
                      <a:pt x="347110" y="2072609"/>
                      <a:pt x="609577" y="2291196"/>
                    </a:cubicBezTo>
                    <a:lnTo>
                      <a:pt x="629751" y="2306419"/>
                    </a:lnTo>
                    <a:lnTo>
                      <a:pt x="627186" y="2300879"/>
                    </a:lnTo>
                    <a:cubicBezTo>
                      <a:pt x="568888" y="2151864"/>
                      <a:pt x="536863" y="1989512"/>
                      <a:pt x="536863" y="1819620"/>
                    </a:cubicBezTo>
                    <a:cubicBezTo>
                      <a:pt x="536863" y="1774316"/>
                      <a:pt x="539140" y="1729548"/>
                      <a:pt x="543586" y="1685426"/>
                    </a:cubicBezTo>
                    <a:lnTo>
                      <a:pt x="561714" y="1565698"/>
                    </a:lnTo>
                    <a:lnTo>
                      <a:pt x="548721" y="1554978"/>
                    </a:lnTo>
                    <a:cubicBezTo>
                      <a:pt x="487320" y="1493576"/>
                      <a:pt x="449342" y="1408750"/>
                      <a:pt x="449342" y="1315054"/>
                    </a:cubicBezTo>
                    <a:cubicBezTo>
                      <a:pt x="449342" y="1221358"/>
                      <a:pt x="487320" y="1136533"/>
                      <a:pt x="548721" y="1075131"/>
                    </a:cubicBezTo>
                    <a:lnTo>
                      <a:pt x="586510" y="1043953"/>
                    </a:lnTo>
                    <a:lnTo>
                      <a:pt x="557759" y="931249"/>
                    </a:lnTo>
                    <a:cubicBezTo>
                      <a:pt x="540412" y="845808"/>
                      <a:pt x="531303" y="757344"/>
                      <a:pt x="531303" y="666735"/>
                    </a:cubicBezTo>
                    <a:cubicBezTo>
                      <a:pt x="531303" y="632757"/>
                      <a:pt x="532584" y="599081"/>
                      <a:pt x="535100" y="565752"/>
                    </a:cubicBezTo>
                    <a:close/>
                    <a:moveTo>
                      <a:pt x="870476" y="288355"/>
                    </a:moveTo>
                    <a:lnTo>
                      <a:pt x="797863" y="323653"/>
                    </a:lnTo>
                    <a:lnTo>
                      <a:pt x="747285" y="354661"/>
                    </a:lnTo>
                    <a:lnTo>
                      <a:pt x="726331" y="436900"/>
                    </a:lnTo>
                    <a:cubicBezTo>
                      <a:pt x="711277" y="511139"/>
                      <a:pt x="703371" y="588006"/>
                      <a:pt x="703371" y="666735"/>
                    </a:cubicBezTo>
                    <a:cubicBezTo>
                      <a:pt x="703371" y="725782"/>
                      <a:pt x="707818" y="783782"/>
                      <a:pt x="716392" y="840411"/>
                    </a:cubicBezTo>
                    <a:lnTo>
                      <a:pt x="748231" y="979825"/>
                    </a:lnTo>
                    <a:lnTo>
                      <a:pt x="788645" y="975751"/>
                    </a:lnTo>
                    <a:lnTo>
                      <a:pt x="837858" y="980712"/>
                    </a:lnTo>
                    <a:lnTo>
                      <a:pt x="918259" y="891546"/>
                    </a:lnTo>
                    <a:cubicBezTo>
                      <a:pt x="947715" y="861857"/>
                      <a:pt x="978575" y="833583"/>
                      <a:pt x="1010731" y="806835"/>
                    </a:cubicBezTo>
                    <a:lnTo>
                      <a:pt x="1091088" y="746269"/>
                    </a:lnTo>
                    <a:lnTo>
                      <a:pt x="1090355" y="745257"/>
                    </a:lnTo>
                    <a:cubicBezTo>
                      <a:pt x="1017972" y="637265"/>
                      <a:pt x="956882" y="520950"/>
                      <a:pt x="908795" y="398035"/>
                    </a:cubicBezTo>
                    <a:close/>
                    <a:moveTo>
                      <a:pt x="1360783" y="179814"/>
                    </a:moveTo>
                    <a:cubicBezTo>
                      <a:pt x="1279254" y="179814"/>
                      <a:pt x="1199655" y="188151"/>
                      <a:pt x="1122777" y="204027"/>
                    </a:cubicBezTo>
                    <a:lnTo>
                      <a:pt x="1095649" y="211066"/>
                    </a:lnTo>
                    <a:lnTo>
                      <a:pt x="1107447" y="252895"/>
                    </a:lnTo>
                    <a:cubicBezTo>
                      <a:pt x="1146623" y="366253"/>
                      <a:pt x="1198334" y="473680"/>
                      <a:pt x="1260905" y="573486"/>
                    </a:cubicBezTo>
                    <a:lnTo>
                      <a:pt x="1297851" y="626931"/>
                    </a:lnTo>
                    <a:lnTo>
                      <a:pt x="1332168" y="610267"/>
                    </a:lnTo>
                    <a:cubicBezTo>
                      <a:pt x="1487958" y="543852"/>
                      <a:pt x="1659240" y="507125"/>
                      <a:pt x="1839031" y="507125"/>
                    </a:cubicBezTo>
                    <a:cubicBezTo>
                      <a:pt x="1965448" y="507125"/>
                      <a:pt x="2087657" y="525282"/>
                      <a:pt x="2203231" y="559150"/>
                    </a:cubicBezTo>
                    <a:lnTo>
                      <a:pt x="2233085" y="570212"/>
                    </a:lnTo>
                    <a:lnTo>
                      <a:pt x="2195854" y="528873"/>
                    </a:lnTo>
                    <a:cubicBezTo>
                      <a:pt x="1982141" y="313207"/>
                      <a:pt x="1686899" y="179814"/>
                      <a:pt x="1360783" y="179814"/>
                    </a:cubicBezTo>
                    <a:close/>
                    <a:moveTo>
                      <a:pt x="1360783" y="0"/>
                    </a:moveTo>
                    <a:cubicBezTo>
                      <a:pt x="2112323" y="0"/>
                      <a:pt x="2721566" y="614075"/>
                      <a:pt x="2721566" y="1371575"/>
                    </a:cubicBezTo>
                    <a:cubicBezTo>
                      <a:pt x="2721566" y="2129075"/>
                      <a:pt x="2112323" y="2743150"/>
                      <a:pt x="1360783" y="2743150"/>
                    </a:cubicBezTo>
                    <a:cubicBezTo>
                      <a:pt x="609243" y="2743150"/>
                      <a:pt x="0" y="2129075"/>
                      <a:pt x="0" y="1371575"/>
                    </a:cubicBezTo>
                    <a:cubicBezTo>
                      <a:pt x="0" y="898138"/>
                      <a:pt x="237985" y="480726"/>
                      <a:pt x="599956" y="234244"/>
                    </a:cubicBezTo>
                    <a:lnTo>
                      <a:pt x="605849" y="230636"/>
                    </a:lnTo>
                    <a:lnTo>
                      <a:pt x="664406" y="194779"/>
                    </a:lnTo>
                    <a:lnTo>
                      <a:pt x="712153" y="165541"/>
                    </a:lnTo>
                    <a:cubicBezTo>
                      <a:pt x="904967" y="59968"/>
                      <a:pt x="1125927" y="0"/>
                      <a:pt x="1360783" y="0"/>
                    </a:cubicBez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23803" tIns="76168" rIns="0" bIns="76168" numCol="1" spcCol="0" rtlCol="0" fromWordArt="0" anchor="t" anchorCtr="0" forceAA="0" compatLnSpc="1">
                <a:prstTxWarp prst="textNoShape">
                  <a:avLst/>
                </a:prstTxWarp>
                <a:noAutofit/>
              </a:bodyPr>
              <a:lstStyle/>
              <a:p>
                <a:pPr defTabSz="485447" fontAlgn="base">
                  <a:lnSpc>
                    <a:spcPct val="90000"/>
                  </a:lnSpc>
                  <a:spcBef>
                    <a:spcPct val="0"/>
                  </a:spcBef>
                  <a:spcAft>
                    <a:spcPct val="0"/>
                  </a:spcAft>
                  <a:defRPr/>
                </a:pPr>
                <a:endParaRPr lang="en-US" sz="68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Freeform 35">
                <a:extLst>
                  <a:ext uri="{FF2B5EF4-FFF2-40B4-BE49-F238E27FC236}">
                    <a16:creationId xmlns:a16="http://schemas.microsoft.com/office/drawing/2014/main" id="{8C87E406-61A2-466D-BF59-2784A699B180}"/>
                  </a:ext>
                </a:extLst>
              </p:cNvPr>
              <p:cNvSpPr/>
              <p:nvPr/>
            </p:nvSpPr>
            <p:spPr>
              <a:xfrm>
                <a:off x="8322507" y="6253546"/>
                <a:ext cx="207774" cy="257770"/>
              </a:xfrm>
              <a:custGeom>
                <a:avLst/>
                <a:gdLst>
                  <a:gd name="connsiteX0" fmla="*/ 103887 w 207774"/>
                  <a:gd name="connsiteY0" fmla="*/ 0 h 257770"/>
                  <a:gd name="connsiteX1" fmla="*/ 205663 w 207774"/>
                  <a:gd name="connsiteY1" fmla="*/ 24187 h 257770"/>
                  <a:gd name="connsiteX2" fmla="*/ 207588 w 207774"/>
                  <a:gd name="connsiteY2" fmla="*/ 29753 h 257770"/>
                  <a:gd name="connsiteX3" fmla="*/ 207774 w 207774"/>
                  <a:gd name="connsiteY3" fmla="*/ 29753 h 257770"/>
                  <a:gd name="connsiteX4" fmla="*/ 207774 w 207774"/>
                  <a:gd name="connsiteY4" fmla="*/ 30292 h 257770"/>
                  <a:gd name="connsiteX5" fmla="*/ 207774 w 207774"/>
                  <a:gd name="connsiteY5" fmla="*/ 227478 h 257770"/>
                  <a:gd name="connsiteX6" fmla="*/ 103887 w 207774"/>
                  <a:gd name="connsiteY6" fmla="*/ 257770 h 257770"/>
                  <a:gd name="connsiteX7" fmla="*/ 0 w 207774"/>
                  <a:gd name="connsiteY7" fmla="*/ 227478 h 257770"/>
                  <a:gd name="connsiteX8" fmla="*/ 0 w 207774"/>
                  <a:gd name="connsiteY8" fmla="*/ 30292 h 257770"/>
                  <a:gd name="connsiteX9" fmla="*/ 0 w 207774"/>
                  <a:gd name="connsiteY9" fmla="*/ 29753 h 257770"/>
                  <a:gd name="connsiteX10" fmla="*/ 187 w 207774"/>
                  <a:gd name="connsiteY10" fmla="*/ 29753 h 257770"/>
                  <a:gd name="connsiteX11" fmla="*/ 2111 w 207774"/>
                  <a:gd name="connsiteY11" fmla="*/ 24187 h 257770"/>
                  <a:gd name="connsiteX12" fmla="*/ 103887 w 207774"/>
                  <a:gd name="connsiteY12" fmla="*/ 0 h 257770"/>
                  <a:gd name="connsiteX13" fmla="*/ 101573 w 207774"/>
                  <a:gd name="connsiteY13" fmla="*/ 12155 h 257770"/>
                  <a:gd name="connsiteX14" fmla="*/ 17226 w 207774"/>
                  <a:gd name="connsiteY14" fmla="*/ 37778 h 257770"/>
                  <a:gd name="connsiteX15" fmla="*/ 101573 w 207774"/>
                  <a:gd name="connsiteY15" fmla="*/ 63401 h 257770"/>
                  <a:gd name="connsiteX16" fmla="*/ 185920 w 207774"/>
                  <a:gd name="connsiteY16" fmla="*/ 37778 h 257770"/>
                  <a:gd name="connsiteX17" fmla="*/ 101573 w 207774"/>
                  <a:gd name="connsiteY17" fmla="*/ 12155 h 25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7774" h="257770">
                    <a:moveTo>
                      <a:pt x="103887" y="0"/>
                    </a:moveTo>
                    <a:cubicBezTo>
                      <a:pt x="154090" y="0"/>
                      <a:pt x="195976" y="10384"/>
                      <a:pt x="205663" y="24187"/>
                    </a:cubicBezTo>
                    <a:lnTo>
                      <a:pt x="207588" y="29753"/>
                    </a:lnTo>
                    <a:lnTo>
                      <a:pt x="207774" y="29753"/>
                    </a:lnTo>
                    <a:lnTo>
                      <a:pt x="207774" y="30292"/>
                    </a:lnTo>
                    <a:lnTo>
                      <a:pt x="207774" y="227478"/>
                    </a:lnTo>
                    <a:cubicBezTo>
                      <a:pt x="207774" y="244208"/>
                      <a:pt x="161262" y="257770"/>
                      <a:pt x="103887" y="257770"/>
                    </a:cubicBezTo>
                    <a:cubicBezTo>
                      <a:pt x="46512" y="257770"/>
                      <a:pt x="0" y="244208"/>
                      <a:pt x="0" y="227478"/>
                    </a:cubicBezTo>
                    <a:lnTo>
                      <a:pt x="0" y="30292"/>
                    </a:lnTo>
                    <a:lnTo>
                      <a:pt x="0" y="29753"/>
                    </a:lnTo>
                    <a:lnTo>
                      <a:pt x="187" y="29753"/>
                    </a:lnTo>
                    <a:lnTo>
                      <a:pt x="2111" y="24187"/>
                    </a:lnTo>
                    <a:cubicBezTo>
                      <a:pt x="11798" y="10384"/>
                      <a:pt x="53684" y="0"/>
                      <a:pt x="103887" y="0"/>
                    </a:cubicBezTo>
                    <a:close/>
                    <a:moveTo>
                      <a:pt x="101573" y="12155"/>
                    </a:moveTo>
                    <a:cubicBezTo>
                      <a:pt x="54989" y="12155"/>
                      <a:pt x="17226" y="23627"/>
                      <a:pt x="17226" y="37778"/>
                    </a:cubicBezTo>
                    <a:cubicBezTo>
                      <a:pt x="17226" y="51929"/>
                      <a:pt x="54989" y="63401"/>
                      <a:pt x="101573" y="63401"/>
                    </a:cubicBezTo>
                    <a:cubicBezTo>
                      <a:pt x="148157" y="63401"/>
                      <a:pt x="185920" y="51929"/>
                      <a:pt x="185920" y="37778"/>
                    </a:cubicBezTo>
                    <a:cubicBezTo>
                      <a:pt x="185920" y="23627"/>
                      <a:pt x="148157" y="12155"/>
                      <a:pt x="101573" y="12155"/>
                    </a:cubicBezTo>
                    <a:close/>
                  </a:path>
                </a:pathLst>
              </a:custGeom>
              <a:solidFill>
                <a:schemeClr val="bg1"/>
              </a:solidFill>
              <a:ln w="12700" cap="flat" cmpd="sng" algn="ctr">
                <a:noFill/>
                <a:prstDash val="solid"/>
                <a:miter lim="800000"/>
              </a:ln>
              <a:effectLst/>
            </p:spPr>
            <p:txBody>
              <a:bodyPr wrap="square" lIns="23803" rIns="0" rtlCol="0" anchor="ctr">
                <a:noAutofit/>
              </a:bodyPr>
              <a:lstStyle/>
              <a:p>
                <a:pPr defTabSz="485374">
                  <a:defRPr/>
                </a:pPr>
                <a:endParaRPr lang="en-US" sz="680" kern="0">
                  <a:solidFill>
                    <a:srgbClr val="505050"/>
                  </a:solidFill>
                </a:endParaRPr>
              </a:p>
            </p:txBody>
          </p:sp>
          <p:sp>
            <p:nvSpPr>
              <p:cNvPr id="27" name="Freeform 7">
                <a:extLst>
                  <a:ext uri="{FF2B5EF4-FFF2-40B4-BE49-F238E27FC236}">
                    <a16:creationId xmlns:a16="http://schemas.microsoft.com/office/drawing/2014/main" id="{161A5F3A-9A81-4EDF-9BCE-2F323AC1BF02}"/>
                  </a:ext>
                </a:extLst>
              </p:cNvPr>
              <p:cNvSpPr>
                <a:spLocks noEditPoints="1"/>
              </p:cNvSpPr>
              <p:nvPr/>
            </p:nvSpPr>
            <p:spPr bwMode="auto">
              <a:xfrm>
                <a:off x="6172126" y="6785092"/>
                <a:ext cx="241061" cy="291930"/>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bg1"/>
              </a:solidFill>
              <a:ln w="10795" cap="flat" cmpd="sng" algn="ctr">
                <a:noFill/>
                <a:prstDash val="solid"/>
                <a:headEnd type="none" w="med" len="med"/>
                <a:tailEnd type="none" w="med" len="med"/>
              </a:ln>
              <a:effectLst/>
            </p:spPr>
            <p:txBody>
              <a:bodyPr vert="horz" wrap="square" lIns="23803" tIns="23802" rIns="0" bIns="23802" numCol="1" rtlCol="0" anchor="ctr" anchorCtr="0" compatLnSpc="1">
                <a:prstTxWarp prst="textNoShape">
                  <a:avLst/>
                </a:prstTxWarp>
              </a:bodyPr>
              <a:lstStyle/>
              <a:p>
                <a:pPr defTabSz="428433">
                  <a:defRPr/>
                </a:pPr>
                <a:endParaRPr lang="en-US" sz="680" kern="0" spc="-71" dirty="0">
                  <a:solidFill>
                    <a:srgbClr val="008272"/>
                  </a:solidFill>
                </a:endParaRPr>
              </a:p>
            </p:txBody>
          </p:sp>
          <p:sp>
            <p:nvSpPr>
              <p:cNvPr id="28" name="Frame 5">
                <a:extLst>
                  <a:ext uri="{FF2B5EF4-FFF2-40B4-BE49-F238E27FC236}">
                    <a16:creationId xmlns:a16="http://schemas.microsoft.com/office/drawing/2014/main" id="{8428B4FF-2BE4-451F-A341-174332068717}"/>
                  </a:ext>
                </a:extLst>
              </p:cNvPr>
              <p:cNvSpPr>
                <a:spLocks noChangeAspect="1"/>
              </p:cNvSpPr>
              <p:nvPr/>
            </p:nvSpPr>
            <p:spPr bwMode="auto">
              <a:xfrm>
                <a:off x="7639807" y="6788633"/>
                <a:ext cx="235053" cy="264868"/>
              </a:xfrm>
              <a:custGeom>
                <a:avLst/>
                <a:gdLst/>
                <a:ahLst/>
                <a:cxnLst/>
                <a:rect l="l" t="t" r="r" b="b"/>
                <a:pathLst>
                  <a:path w="914400" h="914400">
                    <a:moveTo>
                      <a:pt x="423625" y="642938"/>
                    </a:moveTo>
                    <a:lnTo>
                      <a:pt x="500064" y="720805"/>
                    </a:lnTo>
                    <a:lnTo>
                      <a:pt x="500064" y="770811"/>
                    </a:lnTo>
                    <a:lnTo>
                      <a:pt x="423625" y="770811"/>
                    </a:lnTo>
                    <a:close/>
                    <a:moveTo>
                      <a:pt x="651511" y="598647"/>
                    </a:moveTo>
                    <a:lnTo>
                      <a:pt x="656512" y="599361"/>
                    </a:lnTo>
                    <a:lnTo>
                      <a:pt x="660798" y="600076"/>
                    </a:lnTo>
                    <a:lnTo>
                      <a:pt x="664370" y="602219"/>
                    </a:lnTo>
                    <a:lnTo>
                      <a:pt x="667942" y="605076"/>
                    </a:lnTo>
                    <a:lnTo>
                      <a:pt x="671514" y="608648"/>
                    </a:lnTo>
                    <a:lnTo>
                      <a:pt x="673657" y="612935"/>
                    </a:lnTo>
                    <a:lnTo>
                      <a:pt x="675086" y="617221"/>
                    </a:lnTo>
                    <a:lnTo>
                      <a:pt x="675800" y="622221"/>
                    </a:lnTo>
                    <a:lnTo>
                      <a:pt x="675086" y="627222"/>
                    </a:lnTo>
                    <a:lnTo>
                      <a:pt x="673657" y="631508"/>
                    </a:lnTo>
                    <a:lnTo>
                      <a:pt x="671514" y="635080"/>
                    </a:lnTo>
                    <a:lnTo>
                      <a:pt x="667942" y="638652"/>
                    </a:lnTo>
                    <a:lnTo>
                      <a:pt x="664370" y="642224"/>
                    </a:lnTo>
                    <a:lnTo>
                      <a:pt x="660798" y="644367"/>
                    </a:lnTo>
                    <a:lnTo>
                      <a:pt x="656512" y="645796"/>
                    </a:lnTo>
                    <a:lnTo>
                      <a:pt x="651511" y="646510"/>
                    </a:lnTo>
                    <a:lnTo>
                      <a:pt x="646510" y="645796"/>
                    </a:lnTo>
                    <a:lnTo>
                      <a:pt x="642224" y="644367"/>
                    </a:lnTo>
                    <a:lnTo>
                      <a:pt x="637937" y="642224"/>
                    </a:lnTo>
                    <a:lnTo>
                      <a:pt x="634365" y="638652"/>
                    </a:lnTo>
                    <a:lnTo>
                      <a:pt x="631508" y="635080"/>
                    </a:lnTo>
                    <a:lnTo>
                      <a:pt x="629365" y="631508"/>
                    </a:lnTo>
                    <a:lnTo>
                      <a:pt x="628650" y="627222"/>
                    </a:lnTo>
                    <a:lnTo>
                      <a:pt x="627936" y="622221"/>
                    </a:lnTo>
                    <a:lnTo>
                      <a:pt x="628650" y="617221"/>
                    </a:lnTo>
                    <a:lnTo>
                      <a:pt x="629365" y="612935"/>
                    </a:lnTo>
                    <a:lnTo>
                      <a:pt x="631508" y="608648"/>
                    </a:lnTo>
                    <a:lnTo>
                      <a:pt x="634365" y="605076"/>
                    </a:lnTo>
                    <a:lnTo>
                      <a:pt x="637937" y="602219"/>
                    </a:lnTo>
                    <a:lnTo>
                      <a:pt x="642224" y="600076"/>
                    </a:lnTo>
                    <a:lnTo>
                      <a:pt x="646510" y="599361"/>
                    </a:lnTo>
                    <a:close/>
                    <a:moveTo>
                      <a:pt x="224314" y="447914"/>
                    </a:moveTo>
                    <a:lnTo>
                      <a:pt x="373619" y="600076"/>
                    </a:lnTo>
                    <a:lnTo>
                      <a:pt x="373619" y="770812"/>
                    </a:lnTo>
                    <a:lnTo>
                      <a:pt x="294323" y="770812"/>
                    </a:lnTo>
                    <a:lnTo>
                      <a:pt x="294323" y="568644"/>
                    </a:lnTo>
                    <a:lnTo>
                      <a:pt x="240030" y="568644"/>
                    </a:lnTo>
                    <a:lnTo>
                      <a:pt x="240030" y="768669"/>
                    </a:lnTo>
                    <a:lnTo>
                      <a:pt x="142161" y="769383"/>
                    </a:lnTo>
                    <a:lnTo>
                      <a:pt x="142161" y="696517"/>
                    </a:lnTo>
                    <a:lnTo>
                      <a:pt x="184309" y="696517"/>
                    </a:lnTo>
                    <a:lnTo>
                      <a:pt x="184309" y="642939"/>
                    </a:lnTo>
                    <a:lnTo>
                      <a:pt x="142161" y="642939"/>
                    </a:lnTo>
                    <a:lnTo>
                      <a:pt x="142161" y="565072"/>
                    </a:lnTo>
                    <a:lnTo>
                      <a:pt x="182166" y="565072"/>
                    </a:lnTo>
                    <a:lnTo>
                      <a:pt x="182166" y="518637"/>
                    </a:lnTo>
                    <a:lnTo>
                      <a:pt x="142161" y="518637"/>
                    </a:lnTo>
                    <a:lnTo>
                      <a:pt x="142161" y="448629"/>
                    </a:lnTo>
                    <a:close/>
                    <a:moveTo>
                      <a:pt x="272891" y="250746"/>
                    </a:moveTo>
                    <a:lnTo>
                      <a:pt x="278606" y="251461"/>
                    </a:lnTo>
                    <a:lnTo>
                      <a:pt x="282892" y="252889"/>
                    </a:lnTo>
                    <a:lnTo>
                      <a:pt x="286464" y="255032"/>
                    </a:lnTo>
                    <a:lnTo>
                      <a:pt x="290036" y="257890"/>
                    </a:lnTo>
                    <a:lnTo>
                      <a:pt x="292894" y="261462"/>
                    </a:lnTo>
                    <a:lnTo>
                      <a:pt x="295037" y="265034"/>
                    </a:lnTo>
                    <a:lnTo>
                      <a:pt x="296466" y="269320"/>
                    </a:lnTo>
                    <a:lnTo>
                      <a:pt x="297180" y="275035"/>
                    </a:lnTo>
                    <a:lnTo>
                      <a:pt x="296466" y="280036"/>
                    </a:lnTo>
                    <a:lnTo>
                      <a:pt x="295037" y="284322"/>
                    </a:lnTo>
                    <a:lnTo>
                      <a:pt x="292894" y="287894"/>
                    </a:lnTo>
                    <a:lnTo>
                      <a:pt x="290036" y="291466"/>
                    </a:lnTo>
                    <a:lnTo>
                      <a:pt x="286464" y="294323"/>
                    </a:lnTo>
                    <a:lnTo>
                      <a:pt x="282892" y="296466"/>
                    </a:lnTo>
                    <a:lnTo>
                      <a:pt x="278606" y="297181"/>
                    </a:lnTo>
                    <a:lnTo>
                      <a:pt x="272891" y="297895"/>
                    </a:lnTo>
                    <a:lnTo>
                      <a:pt x="267890" y="297181"/>
                    </a:lnTo>
                    <a:lnTo>
                      <a:pt x="263604" y="296466"/>
                    </a:lnTo>
                    <a:lnTo>
                      <a:pt x="260032" y="294323"/>
                    </a:lnTo>
                    <a:lnTo>
                      <a:pt x="256460" y="291466"/>
                    </a:lnTo>
                    <a:lnTo>
                      <a:pt x="253603" y="287894"/>
                    </a:lnTo>
                    <a:lnTo>
                      <a:pt x="251459" y="284322"/>
                    </a:lnTo>
                    <a:lnTo>
                      <a:pt x="250031" y="280036"/>
                    </a:lnTo>
                    <a:lnTo>
                      <a:pt x="249316" y="275035"/>
                    </a:lnTo>
                    <a:lnTo>
                      <a:pt x="250031" y="269320"/>
                    </a:lnTo>
                    <a:lnTo>
                      <a:pt x="251459" y="265034"/>
                    </a:lnTo>
                    <a:lnTo>
                      <a:pt x="253603" y="261462"/>
                    </a:lnTo>
                    <a:lnTo>
                      <a:pt x="256460" y="257890"/>
                    </a:lnTo>
                    <a:lnTo>
                      <a:pt x="260032" y="255032"/>
                    </a:lnTo>
                    <a:lnTo>
                      <a:pt x="263604" y="252889"/>
                    </a:lnTo>
                    <a:lnTo>
                      <a:pt x="267890" y="251461"/>
                    </a:lnTo>
                    <a:close/>
                    <a:moveTo>
                      <a:pt x="722947" y="147876"/>
                    </a:moveTo>
                    <a:lnTo>
                      <a:pt x="770811" y="147876"/>
                    </a:lnTo>
                    <a:lnTo>
                      <a:pt x="770811" y="227171"/>
                    </a:lnTo>
                    <a:lnTo>
                      <a:pt x="722947" y="227171"/>
                    </a:lnTo>
                    <a:close/>
                    <a:moveTo>
                      <a:pt x="554355" y="143589"/>
                    </a:moveTo>
                    <a:lnTo>
                      <a:pt x="672227" y="143589"/>
                    </a:lnTo>
                    <a:lnTo>
                      <a:pt x="672941" y="281464"/>
                    </a:lnTo>
                    <a:lnTo>
                      <a:pt x="772239" y="281464"/>
                    </a:lnTo>
                    <a:lnTo>
                      <a:pt x="772239" y="358616"/>
                    </a:lnTo>
                    <a:lnTo>
                      <a:pt x="722947" y="358616"/>
                    </a:lnTo>
                    <a:lnTo>
                      <a:pt x="722947" y="410051"/>
                    </a:lnTo>
                    <a:lnTo>
                      <a:pt x="772239" y="410051"/>
                    </a:lnTo>
                    <a:lnTo>
                      <a:pt x="772239" y="485775"/>
                    </a:lnTo>
                    <a:lnTo>
                      <a:pt x="722947" y="485775"/>
                    </a:lnTo>
                    <a:lnTo>
                      <a:pt x="722947" y="537210"/>
                    </a:lnTo>
                    <a:lnTo>
                      <a:pt x="772239" y="537210"/>
                    </a:lnTo>
                    <a:lnTo>
                      <a:pt x="772239" y="770811"/>
                    </a:lnTo>
                    <a:lnTo>
                      <a:pt x="677942" y="770811"/>
                    </a:lnTo>
                    <a:lnTo>
                      <a:pt x="677942" y="699374"/>
                    </a:lnTo>
                    <a:lnTo>
                      <a:pt x="682228" y="697945"/>
                    </a:lnTo>
                    <a:lnTo>
                      <a:pt x="686514" y="696516"/>
                    </a:lnTo>
                    <a:lnTo>
                      <a:pt x="690086" y="694373"/>
                    </a:lnTo>
                    <a:lnTo>
                      <a:pt x="694372" y="692230"/>
                    </a:lnTo>
                    <a:lnTo>
                      <a:pt x="697944" y="689372"/>
                    </a:lnTo>
                    <a:lnTo>
                      <a:pt x="702230" y="686515"/>
                    </a:lnTo>
                    <a:lnTo>
                      <a:pt x="705802" y="683657"/>
                    </a:lnTo>
                    <a:lnTo>
                      <a:pt x="709374" y="680800"/>
                    </a:lnTo>
                    <a:lnTo>
                      <a:pt x="714375" y="675085"/>
                    </a:lnTo>
                    <a:lnTo>
                      <a:pt x="719375" y="667941"/>
                    </a:lnTo>
                    <a:lnTo>
                      <a:pt x="722947" y="661512"/>
                    </a:lnTo>
                    <a:lnTo>
                      <a:pt x="726519" y="654368"/>
                    </a:lnTo>
                    <a:lnTo>
                      <a:pt x="728662" y="647938"/>
                    </a:lnTo>
                    <a:lnTo>
                      <a:pt x="730805" y="639366"/>
                    </a:lnTo>
                    <a:lnTo>
                      <a:pt x="732234" y="632222"/>
                    </a:lnTo>
                    <a:lnTo>
                      <a:pt x="732948" y="624364"/>
                    </a:lnTo>
                    <a:lnTo>
                      <a:pt x="732234" y="616506"/>
                    </a:lnTo>
                    <a:lnTo>
                      <a:pt x="730805" y="608648"/>
                    </a:lnTo>
                    <a:lnTo>
                      <a:pt x="728662" y="600790"/>
                    </a:lnTo>
                    <a:lnTo>
                      <a:pt x="726519" y="593646"/>
                    </a:lnTo>
                    <a:lnTo>
                      <a:pt x="722947" y="586502"/>
                    </a:lnTo>
                    <a:lnTo>
                      <a:pt x="719375" y="580073"/>
                    </a:lnTo>
                    <a:lnTo>
                      <a:pt x="714375" y="572929"/>
                    </a:lnTo>
                    <a:lnTo>
                      <a:pt x="709374" y="567214"/>
                    </a:lnTo>
                    <a:lnTo>
                      <a:pt x="705802" y="563642"/>
                    </a:lnTo>
                    <a:lnTo>
                      <a:pt x="702230" y="560785"/>
                    </a:lnTo>
                    <a:lnTo>
                      <a:pt x="697230" y="557927"/>
                    </a:lnTo>
                    <a:lnTo>
                      <a:pt x="693658" y="555070"/>
                    </a:lnTo>
                    <a:lnTo>
                      <a:pt x="689372" y="552927"/>
                    </a:lnTo>
                    <a:lnTo>
                      <a:pt x="685085" y="550783"/>
                    </a:lnTo>
                    <a:lnTo>
                      <a:pt x="680085" y="549355"/>
                    </a:lnTo>
                    <a:lnTo>
                      <a:pt x="675799" y="547211"/>
                    </a:lnTo>
                    <a:lnTo>
                      <a:pt x="675084" y="464344"/>
                    </a:lnTo>
                    <a:lnTo>
                      <a:pt x="554355" y="345757"/>
                    </a:lnTo>
                    <a:close/>
                    <a:moveTo>
                      <a:pt x="507920" y="143589"/>
                    </a:moveTo>
                    <a:lnTo>
                      <a:pt x="507920" y="305752"/>
                    </a:lnTo>
                    <a:lnTo>
                      <a:pt x="420766" y="218598"/>
                    </a:lnTo>
                    <a:lnTo>
                      <a:pt x="420766" y="144303"/>
                    </a:lnTo>
                    <a:close/>
                    <a:moveTo>
                      <a:pt x="371476" y="143589"/>
                    </a:moveTo>
                    <a:lnTo>
                      <a:pt x="371476" y="231457"/>
                    </a:lnTo>
                    <a:lnTo>
                      <a:pt x="634366" y="497205"/>
                    </a:lnTo>
                    <a:lnTo>
                      <a:pt x="634366" y="547211"/>
                    </a:lnTo>
                    <a:lnTo>
                      <a:pt x="622221" y="551498"/>
                    </a:lnTo>
                    <a:lnTo>
                      <a:pt x="610791" y="557213"/>
                    </a:lnTo>
                    <a:lnTo>
                      <a:pt x="600076" y="565071"/>
                    </a:lnTo>
                    <a:lnTo>
                      <a:pt x="591503" y="574358"/>
                    </a:lnTo>
                    <a:lnTo>
                      <a:pt x="584360" y="585788"/>
                    </a:lnTo>
                    <a:lnTo>
                      <a:pt x="577930" y="597218"/>
                    </a:lnTo>
                    <a:lnTo>
                      <a:pt x="575073" y="610791"/>
                    </a:lnTo>
                    <a:lnTo>
                      <a:pt x="573644" y="624364"/>
                    </a:lnTo>
                    <a:lnTo>
                      <a:pt x="574358" y="632222"/>
                    </a:lnTo>
                    <a:lnTo>
                      <a:pt x="575073" y="639366"/>
                    </a:lnTo>
                    <a:lnTo>
                      <a:pt x="577216" y="647938"/>
                    </a:lnTo>
                    <a:lnTo>
                      <a:pt x="580073" y="654368"/>
                    </a:lnTo>
                    <a:lnTo>
                      <a:pt x="582931" y="661512"/>
                    </a:lnTo>
                    <a:lnTo>
                      <a:pt x="587217" y="667941"/>
                    </a:lnTo>
                    <a:lnTo>
                      <a:pt x="591503" y="675085"/>
                    </a:lnTo>
                    <a:lnTo>
                      <a:pt x="596504" y="680800"/>
                    </a:lnTo>
                    <a:lnTo>
                      <a:pt x="600790" y="684372"/>
                    </a:lnTo>
                    <a:lnTo>
                      <a:pt x="605076" y="687944"/>
                    </a:lnTo>
                    <a:lnTo>
                      <a:pt x="609363" y="691515"/>
                    </a:lnTo>
                    <a:lnTo>
                      <a:pt x="615078" y="694373"/>
                    </a:lnTo>
                    <a:lnTo>
                      <a:pt x="620078" y="697230"/>
                    </a:lnTo>
                    <a:lnTo>
                      <a:pt x="625793" y="699374"/>
                    </a:lnTo>
                    <a:lnTo>
                      <a:pt x="630794" y="700802"/>
                    </a:lnTo>
                    <a:lnTo>
                      <a:pt x="636509" y="702945"/>
                    </a:lnTo>
                    <a:lnTo>
                      <a:pt x="636509" y="770811"/>
                    </a:lnTo>
                    <a:lnTo>
                      <a:pt x="551498" y="770811"/>
                    </a:lnTo>
                    <a:lnTo>
                      <a:pt x="551498" y="705089"/>
                    </a:lnTo>
                    <a:lnTo>
                      <a:pt x="240745" y="396478"/>
                    </a:lnTo>
                    <a:lnTo>
                      <a:pt x="142161" y="396478"/>
                    </a:lnTo>
                    <a:lnTo>
                      <a:pt x="142161" y="144303"/>
                    </a:lnTo>
                    <a:lnTo>
                      <a:pt x="247174" y="144303"/>
                    </a:lnTo>
                    <a:lnTo>
                      <a:pt x="247174" y="200739"/>
                    </a:lnTo>
                    <a:lnTo>
                      <a:pt x="236458" y="205025"/>
                    </a:lnTo>
                    <a:lnTo>
                      <a:pt x="227171" y="212169"/>
                    </a:lnTo>
                    <a:lnTo>
                      <a:pt x="218599" y="220027"/>
                    </a:lnTo>
                    <a:lnTo>
                      <a:pt x="210741" y="228600"/>
                    </a:lnTo>
                    <a:lnTo>
                      <a:pt x="204311" y="239315"/>
                    </a:lnTo>
                    <a:lnTo>
                      <a:pt x="199311" y="251460"/>
                    </a:lnTo>
                    <a:lnTo>
                      <a:pt x="196453" y="263604"/>
                    </a:lnTo>
                    <a:lnTo>
                      <a:pt x="195025" y="277177"/>
                    </a:lnTo>
                    <a:lnTo>
                      <a:pt x="195739" y="285036"/>
                    </a:lnTo>
                    <a:lnTo>
                      <a:pt x="196453" y="292894"/>
                    </a:lnTo>
                    <a:lnTo>
                      <a:pt x="198596" y="300037"/>
                    </a:lnTo>
                    <a:lnTo>
                      <a:pt x="200740" y="307896"/>
                    </a:lnTo>
                    <a:lnTo>
                      <a:pt x="204311" y="315039"/>
                    </a:lnTo>
                    <a:lnTo>
                      <a:pt x="207883" y="321469"/>
                    </a:lnTo>
                    <a:lnTo>
                      <a:pt x="212884" y="327898"/>
                    </a:lnTo>
                    <a:lnTo>
                      <a:pt x="218599" y="333613"/>
                    </a:lnTo>
                    <a:lnTo>
                      <a:pt x="224314" y="339328"/>
                    </a:lnTo>
                    <a:lnTo>
                      <a:pt x="230029" y="343614"/>
                    </a:lnTo>
                    <a:lnTo>
                      <a:pt x="237173" y="347901"/>
                    </a:lnTo>
                    <a:lnTo>
                      <a:pt x="243602" y="350758"/>
                    </a:lnTo>
                    <a:lnTo>
                      <a:pt x="251461" y="353616"/>
                    </a:lnTo>
                    <a:lnTo>
                      <a:pt x="259319" y="355759"/>
                    </a:lnTo>
                    <a:lnTo>
                      <a:pt x="266463" y="356473"/>
                    </a:lnTo>
                    <a:lnTo>
                      <a:pt x="274321" y="357188"/>
                    </a:lnTo>
                    <a:lnTo>
                      <a:pt x="280750" y="357188"/>
                    </a:lnTo>
                    <a:lnTo>
                      <a:pt x="286465" y="356473"/>
                    </a:lnTo>
                    <a:lnTo>
                      <a:pt x="291466" y="355759"/>
                    </a:lnTo>
                    <a:lnTo>
                      <a:pt x="297181" y="354330"/>
                    </a:lnTo>
                    <a:lnTo>
                      <a:pt x="302181" y="352187"/>
                    </a:lnTo>
                    <a:lnTo>
                      <a:pt x="307896" y="350044"/>
                    </a:lnTo>
                    <a:lnTo>
                      <a:pt x="312183" y="347901"/>
                    </a:lnTo>
                    <a:lnTo>
                      <a:pt x="317183" y="345043"/>
                    </a:lnTo>
                    <a:lnTo>
                      <a:pt x="540068" y="567214"/>
                    </a:lnTo>
                    <a:lnTo>
                      <a:pt x="537925" y="507921"/>
                    </a:lnTo>
                    <a:lnTo>
                      <a:pt x="345044" y="315039"/>
                    </a:lnTo>
                    <a:lnTo>
                      <a:pt x="348616" y="306467"/>
                    </a:lnTo>
                    <a:lnTo>
                      <a:pt x="352188" y="296466"/>
                    </a:lnTo>
                    <a:lnTo>
                      <a:pt x="353616" y="287179"/>
                    </a:lnTo>
                    <a:lnTo>
                      <a:pt x="354331" y="277177"/>
                    </a:lnTo>
                    <a:lnTo>
                      <a:pt x="353616" y="268605"/>
                    </a:lnTo>
                    <a:lnTo>
                      <a:pt x="352902" y="261461"/>
                    </a:lnTo>
                    <a:lnTo>
                      <a:pt x="350759" y="253603"/>
                    </a:lnTo>
                    <a:lnTo>
                      <a:pt x="348616" y="246459"/>
                    </a:lnTo>
                    <a:lnTo>
                      <a:pt x="345044" y="239315"/>
                    </a:lnTo>
                    <a:lnTo>
                      <a:pt x="341472" y="232886"/>
                    </a:lnTo>
                    <a:lnTo>
                      <a:pt x="336471" y="226456"/>
                    </a:lnTo>
                    <a:lnTo>
                      <a:pt x="330756" y="220741"/>
                    </a:lnTo>
                    <a:lnTo>
                      <a:pt x="327185" y="217170"/>
                    </a:lnTo>
                    <a:lnTo>
                      <a:pt x="322898" y="213598"/>
                    </a:lnTo>
                    <a:lnTo>
                      <a:pt x="318612" y="210026"/>
                    </a:lnTo>
                    <a:lnTo>
                      <a:pt x="313611" y="207168"/>
                    </a:lnTo>
                    <a:lnTo>
                      <a:pt x="309325" y="205025"/>
                    </a:lnTo>
                    <a:lnTo>
                      <a:pt x="303610" y="202882"/>
                    </a:lnTo>
                    <a:lnTo>
                      <a:pt x="298610" y="201453"/>
                    </a:lnTo>
                    <a:lnTo>
                      <a:pt x="293609" y="200025"/>
                    </a:lnTo>
                    <a:lnTo>
                      <a:pt x="293609" y="144303"/>
                    </a:lnTo>
                    <a:close/>
                    <a:moveTo>
                      <a:pt x="55998" y="55998"/>
                    </a:moveTo>
                    <a:lnTo>
                      <a:pt x="55998" y="858402"/>
                    </a:lnTo>
                    <a:lnTo>
                      <a:pt x="858402" y="858402"/>
                    </a:lnTo>
                    <a:lnTo>
                      <a:pt x="858402" y="55998"/>
                    </a:lnTo>
                    <a:close/>
                    <a:moveTo>
                      <a:pt x="0" y="0"/>
                    </a:moveTo>
                    <a:lnTo>
                      <a:pt x="914400" y="0"/>
                    </a:lnTo>
                    <a:lnTo>
                      <a:pt x="914400" y="914400"/>
                    </a:lnTo>
                    <a:lnTo>
                      <a:pt x="0" y="914400"/>
                    </a:ln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23803" tIns="27999" rIns="0" bIns="55996" numCol="1" spcCol="0" rtlCol="0" fromWordArt="0" anchor="b" anchorCtr="0" forceAA="0" compatLnSpc="1">
                <a:prstTxWarp prst="textNoShape">
                  <a:avLst/>
                </a:prstTxWarp>
                <a:noAutofit/>
              </a:bodyPr>
              <a:lstStyle/>
              <a:p>
                <a:pPr defTabSz="559700" fontAlgn="base">
                  <a:spcBef>
                    <a:spcPct val="0"/>
                  </a:spcBef>
                  <a:spcAft>
                    <a:spcPct val="0"/>
                  </a:spcAft>
                  <a:defRPr/>
                </a:pPr>
                <a:endParaRPr lang="en-US" sz="680" kern="0" spc="-31"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Freeform 34">
                <a:extLst>
                  <a:ext uri="{FF2B5EF4-FFF2-40B4-BE49-F238E27FC236}">
                    <a16:creationId xmlns:a16="http://schemas.microsoft.com/office/drawing/2014/main" id="{1368359A-7CCD-4F85-9CA9-042637798F8D}"/>
                  </a:ext>
                </a:extLst>
              </p:cNvPr>
              <p:cNvSpPr>
                <a:spLocks noEditPoints="1"/>
              </p:cNvSpPr>
              <p:nvPr/>
            </p:nvSpPr>
            <p:spPr bwMode="auto">
              <a:xfrm>
                <a:off x="5343528" y="6767670"/>
                <a:ext cx="385639" cy="374281"/>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chemeClr val="bg1"/>
              </a:solidFill>
              <a:ln>
                <a:noFill/>
              </a:ln>
            </p:spPr>
            <p:txBody>
              <a:bodyPr vert="horz" wrap="square" lIns="48545" tIns="24273" rIns="48545" bIns="24273" numCol="1" anchor="t" anchorCtr="0" compatLnSpc="1">
                <a:prstTxWarp prst="textNoShape">
                  <a:avLst/>
                </a:prstTxWarp>
              </a:bodyPr>
              <a:lstStyle/>
              <a:p>
                <a:pPr defTabSz="495156">
                  <a:defRPr/>
                </a:pPr>
                <a:endParaRPr lang="en-US" sz="1700" kern="0">
                  <a:solidFill>
                    <a:srgbClr val="333333"/>
                  </a:solidFill>
                  <a:ea typeface="MS PGothic" panose="020B0600070205080204" pitchFamily="34" charset="-128"/>
                </a:endParaRPr>
              </a:p>
            </p:txBody>
          </p:sp>
          <p:sp>
            <p:nvSpPr>
              <p:cNvPr id="30" name="Freeform 53">
                <a:extLst>
                  <a:ext uri="{FF2B5EF4-FFF2-40B4-BE49-F238E27FC236}">
                    <a16:creationId xmlns:a16="http://schemas.microsoft.com/office/drawing/2014/main" id="{B55F7DBE-39AB-4398-AF28-D70E0A9B7989}"/>
                  </a:ext>
                </a:extLst>
              </p:cNvPr>
              <p:cNvSpPr>
                <a:spLocks noEditPoints="1"/>
              </p:cNvSpPr>
              <p:nvPr/>
            </p:nvSpPr>
            <p:spPr bwMode="auto">
              <a:xfrm>
                <a:off x="6880730" y="6721122"/>
                <a:ext cx="311110" cy="438927"/>
              </a:xfrm>
              <a:custGeom>
                <a:avLst/>
                <a:gdLst>
                  <a:gd name="T0" fmla="*/ 1011 w 1280"/>
                  <a:gd name="T1" fmla="*/ 1048 h 1827"/>
                  <a:gd name="T2" fmla="*/ 958 w 1280"/>
                  <a:gd name="T3" fmla="*/ 1013 h 1827"/>
                  <a:gd name="T4" fmla="*/ 847 w 1280"/>
                  <a:gd name="T5" fmla="*/ 961 h 1827"/>
                  <a:gd name="T6" fmla="*/ 814 w 1280"/>
                  <a:gd name="T7" fmla="*/ 965 h 1827"/>
                  <a:gd name="T8" fmla="*/ 710 w 1280"/>
                  <a:gd name="T9" fmla="*/ 572 h 1827"/>
                  <a:gd name="T10" fmla="*/ 601 w 1280"/>
                  <a:gd name="T11" fmla="*/ 594 h 1827"/>
                  <a:gd name="T12" fmla="*/ 705 w 1280"/>
                  <a:gd name="T13" fmla="*/ 1159 h 1827"/>
                  <a:gd name="T14" fmla="*/ 663 w 1280"/>
                  <a:gd name="T15" fmla="*/ 1238 h 1827"/>
                  <a:gd name="T16" fmla="*/ 504 w 1280"/>
                  <a:gd name="T17" fmla="*/ 1112 h 1827"/>
                  <a:gd name="T18" fmla="*/ 348 w 1280"/>
                  <a:gd name="T19" fmla="*/ 1032 h 1827"/>
                  <a:gd name="T20" fmla="*/ 378 w 1280"/>
                  <a:gd name="T21" fmla="*/ 1138 h 1827"/>
                  <a:gd name="T22" fmla="*/ 416 w 1280"/>
                  <a:gd name="T23" fmla="*/ 1245 h 1827"/>
                  <a:gd name="T24" fmla="*/ 492 w 1280"/>
                  <a:gd name="T25" fmla="*/ 1368 h 1827"/>
                  <a:gd name="T26" fmla="*/ 729 w 1280"/>
                  <a:gd name="T27" fmla="*/ 1659 h 1827"/>
                  <a:gd name="T28" fmla="*/ 805 w 1280"/>
                  <a:gd name="T29" fmla="*/ 1827 h 1827"/>
                  <a:gd name="T30" fmla="*/ 1238 w 1280"/>
                  <a:gd name="T31" fmla="*/ 1652 h 1827"/>
                  <a:gd name="T32" fmla="*/ 1257 w 1280"/>
                  <a:gd name="T33" fmla="*/ 1576 h 1827"/>
                  <a:gd name="T34" fmla="*/ 1273 w 1280"/>
                  <a:gd name="T35" fmla="*/ 1354 h 1827"/>
                  <a:gd name="T36" fmla="*/ 1198 w 1280"/>
                  <a:gd name="T37" fmla="*/ 1207 h 1827"/>
                  <a:gd name="T38" fmla="*/ 1131 w 1280"/>
                  <a:gd name="T39" fmla="*/ 1112 h 1827"/>
                  <a:gd name="T40" fmla="*/ 826 w 1280"/>
                  <a:gd name="T41" fmla="*/ 381 h 1827"/>
                  <a:gd name="T42" fmla="*/ 442 w 1280"/>
                  <a:gd name="T43" fmla="*/ 0 h 1827"/>
                  <a:gd name="T44" fmla="*/ 826 w 1280"/>
                  <a:gd name="T45" fmla="*/ 381 h 1827"/>
                  <a:gd name="T46" fmla="*/ 386 w 1280"/>
                  <a:gd name="T47" fmla="*/ 381 h 1827"/>
                  <a:gd name="T48" fmla="*/ 0 w 1280"/>
                  <a:gd name="T49" fmla="*/ 0 h 1827"/>
                  <a:gd name="T50" fmla="*/ 386 w 1280"/>
                  <a:gd name="T51" fmla="*/ 381 h 1827"/>
                  <a:gd name="T52" fmla="*/ 594 w 1280"/>
                  <a:gd name="T53" fmla="*/ 821 h 1827"/>
                  <a:gd name="T54" fmla="*/ 442 w 1280"/>
                  <a:gd name="T55" fmla="*/ 437 h 1827"/>
                  <a:gd name="T56" fmla="*/ 826 w 1280"/>
                  <a:gd name="T57" fmla="*/ 821 h 1827"/>
                  <a:gd name="T58" fmla="*/ 755 w 1280"/>
                  <a:gd name="T59" fmla="*/ 561 h 1827"/>
                  <a:gd name="T60" fmla="*/ 755 w 1280"/>
                  <a:gd name="T61" fmla="*/ 561 h 1827"/>
                  <a:gd name="T62" fmla="*/ 636 w 1280"/>
                  <a:gd name="T63" fmla="*/ 480 h 1827"/>
                  <a:gd name="T64" fmla="*/ 554 w 1280"/>
                  <a:gd name="T65" fmla="*/ 601 h 1827"/>
                  <a:gd name="T66" fmla="*/ 594 w 1280"/>
                  <a:gd name="T67" fmla="*/ 821 h 1827"/>
                  <a:gd name="T68" fmla="*/ 0 w 1280"/>
                  <a:gd name="T69" fmla="*/ 1261 h 1827"/>
                  <a:gd name="T70" fmla="*/ 606 w 1280"/>
                  <a:gd name="T71" fmla="*/ 880 h 1827"/>
                  <a:gd name="T72" fmla="*/ 658 w 1280"/>
                  <a:gd name="T73" fmla="*/ 1157 h 1827"/>
                  <a:gd name="T74" fmla="*/ 658 w 1280"/>
                  <a:gd name="T75" fmla="*/ 1159 h 1827"/>
                  <a:gd name="T76" fmla="*/ 644 w 1280"/>
                  <a:gd name="T77" fmla="*/ 1193 h 1827"/>
                  <a:gd name="T78" fmla="*/ 608 w 1280"/>
                  <a:gd name="T79" fmla="*/ 1178 h 1827"/>
                  <a:gd name="T80" fmla="*/ 563 w 1280"/>
                  <a:gd name="T81" fmla="*/ 1117 h 1827"/>
                  <a:gd name="T82" fmla="*/ 532 w 1280"/>
                  <a:gd name="T83" fmla="*/ 1067 h 1827"/>
                  <a:gd name="T84" fmla="*/ 388 w 1280"/>
                  <a:gd name="T85" fmla="*/ 972 h 1827"/>
                  <a:gd name="T86" fmla="*/ 298 w 1280"/>
                  <a:gd name="T87" fmla="*/ 1105 h 1827"/>
                  <a:gd name="T88" fmla="*/ 336 w 1280"/>
                  <a:gd name="T89" fmla="*/ 1157 h 1827"/>
                  <a:gd name="T90" fmla="*/ 357 w 1280"/>
                  <a:gd name="T91" fmla="*/ 1219 h 1827"/>
                  <a:gd name="T92" fmla="*/ 386 w 1280"/>
                  <a:gd name="T93" fmla="*/ 821 h 1827"/>
                  <a:gd name="T94" fmla="*/ 0 w 1280"/>
                  <a:gd name="T95" fmla="*/ 437 h 1827"/>
                  <a:gd name="T96" fmla="*/ 386 w 1280"/>
                  <a:gd name="T97" fmla="*/ 821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0" h="1827">
                    <a:moveTo>
                      <a:pt x="1013" y="1048"/>
                    </a:moveTo>
                    <a:cubicBezTo>
                      <a:pt x="1011" y="1048"/>
                      <a:pt x="1011" y="1048"/>
                      <a:pt x="1011" y="1048"/>
                    </a:cubicBezTo>
                    <a:cubicBezTo>
                      <a:pt x="977" y="1046"/>
                      <a:pt x="977" y="1046"/>
                      <a:pt x="977" y="1046"/>
                    </a:cubicBezTo>
                    <a:cubicBezTo>
                      <a:pt x="958" y="1013"/>
                      <a:pt x="958" y="1013"/>
                      <a:pt x="958" y="1013"/>
                    </a:cubicBezTo>
                    <a:cubicBezTo>
                      <a:pt x="954" y="1008"/>
                      <a:pt x="951" y="1003"/>
                      <a:pt x="947" y="998"/>
                    </a:cubicBezTo>
                    <a:cubicBezTo>
                      <a:pt x="918" y="975"/>
                      <a:pt x="885" y="961"/>
                      <a:pt x="847" y="961"/>
                    </a:cubicBezTo>
                    <a:cubicBezTo>
                      <a:pt x="814" y="968"/>
                      <a:pt x="814" y="968"/>
                      <a:pt x="814" y="968"/>
                    </a:cubicBezTo>
                    <a:cubicBezTo>
                      <a:pt x="814" y="965"/>
                      <a:pt x="814" y="965"/>
                      <a:pt x="814" y="965"/>
                    </a:cubicBezTo>
                    <a:cubicBezTo>
                      <a:pt x="814" y="963"/>
                      <a:pt x="814" y="963"/>
                      <a:pt x="814" y="963"/>
                    </a:cubicBezTo>
                    <a:cubicBezTo>
                      <a:pt x="710" y="572"/>
                      <a:pt x="710" y="572"/>
                      <a:pt x="710" y="572"/>
                    </a:cubicBezTo>
                    <a:cubicBezTo>
                      <a:pt x="696" y="523"/>
                      <a:pt x="672" y="523"/>
                      <a:pt x="644" y="527"/>
                    </a:cubicBezTo>
                    <a:cubicBezTo>
                      <a:pt x="644" y="527"/>
                      <a:pt x="589" y="535"/>
                      <a:pt x="601" y="594"/>
                    </a:cubicBezTo>
                    <a:cubicBezTo>
                      <a:pt x="703" y="1140"/>
                      <a:pt x="703" y="1140"/>
                      <a:pt x="703" y="1140"/>
                    </a:cubicBezTo>
                    <a:cubicBezTo>
                      <a:pt x="703" y="1148"/>
                      <a:pt x="705" y="1152"/>
                      <a:pt x="705" y="1159"/>
                    </a:cubicBezTo>
                    <a:cubicBezTo>
                      <a:pt x="705" y="1183"/>
                      <a:pt x="696" y="1207"/>
                      <a:pt x="679" y="1226"/>
                    </a:cubicBezTo>
                    <a:cubicBezTo>
                      <a:pt x="674" y="1233"/>
                      <a:pt x="667" y="1238"/>
                      <a:pt x="663" y="1238"/>
                    </a:cubicBezTo>
                    <a:cubicBezTo>
                      <a:pt x="632" y="1242"/>
                      <a:pt x="603" y="1235"/>
                      <a:pt x="577" y="1216"/>
                    </a:cubicBezTo>
                    <a:cubicBezTo>
                      <a:pt x="547" y="1193"/>
                      <a:pt x="525" y="1143"/>
                      <a:pt x="504" y="1112"/>
                    </a:cubicBezTo>
                    <a:cubicBezTo>
                      <a:pt x="492" y="1093"/>
                      <a:pt x="483" y="1072"/>
                      <a:pt x="468" y="1055"/>
                    </a:cubicBezTo>
                    <a:cubicBezTo>
                      <a:pt x="440" y="1027"/>
                      <a:pt x="383" y="1003"/>
                      <a:pt x="348" y="1032"/>
                    </a:cubicBezTo>
                    <a:cubicBezTo>
                      <a:pt x="338" y="1041"/>
                      <a:pt x="326" y="1065"/>
                      <a:pt x="336" y="1077"/>
                    </a:cubicBezTo>
                    <a:cubicBezTo>
                      <a:pt x="350" y="1096"/>
                      <a:pt x="369" y="1117"/>
                      <a:pt x="378" y="1138"/>
                    </a:cubicBezTo>
                    <a:cubicBezTo>
                      <a:pt x="388" y="1155"/>
                      <a:pt x="393" y="1174"/>
                      <a:pt x="400" y="1193"/>
                    </a:cubicBezTo>
                    <a:cubicBezTo>
                      <a:pt x="404" y="1204"/>
                      <a:pt x="407" y="1235"/>
                      <a:pt x="416" y="1245"/>
                    </a:cubicBezTo>
                    <a:cubicBezTo>
                      <a:pt x="426" y="1254"/>
                      <a:pt x="435" y="1273"/>
                      <a:pt x="442" y="1285"/>
                    </a:cubicBezTo>
                    <a:cubicBezTo>
                      <a:pt x="459" y="1311"/>
                      <a:pt x="483" y="1339"/>
                      <a:pt x="492" y="1368"/>
                    </a:cubicBezTo>
                    <a:cubicBezTo>
                      <a:pt x="525" y="1415"/>
                      <a:pt x="539" y="1477"/>
                      <a:pt x="575" y="1522"/>
                    </a:cubicBezTo>
                    <a:cubicBezTo>
                      <a:pt x="620" y="1576"/>
                      <a:pt x="663" y="1628"/>
                      <a:pt x="729" y="1659"/>
                    </a:cubicBezTo>
                    <a:cubicBezTo>
                      <a:pt x="752" y="1673"/>
                      <a:pt x="769" y="1692"/>
                      <a:pt x="783" y="1713"/>
                    </a:cubicBezTo>
                    <a:cubicBezTo>
                      <a:pt x="805" y="1827"/>
                      <a:pt x="805" y="1827"/>
                      <a:pt x="805" y="1827"/>
                    </a:cubicBezTo>
                    <a:cubicBezTo>
                      <a:pt x="887" y="1813"/>
                      <a:pt x="1224" y="1756"/>
                      <a:pt x="1259" y="1749"/>
                    </a:cubicBezTo>
                    <a:cubicBezTo>
                      <a:pt x="1238" y="1652"/>
                      <a:pt x="1238" y="1652"/>
                      <a:pt x="1238" y="1652"/>
                    </a:cubicBezTo>
                    <a:cubicBezTo>
                      <a:pt x="1235" y="1649"/>
                      <a:pt x="1235" y="1649"/>
                      <a:pt x="1235" y="1649"/>
                    </a:cubicBezTo>
                    <a:cubicBezTo>
                      <a:pt x="1245" y="1626"/>
                      <a:pt x="1250" y="1600"/>
                      <a:pt x="1257" y="1576"/>
                    </a:cubicBezTo>
                    <a:cubicBezTo>
                      <a:pt x="1262" y="1555"/>
                      <a:pt x="1266" y="1536"/>
                      <a:pt x="1266" y="1514"/>
                    </a:cubicBezTo>
                    <a:cubicBezTo>
                      <a:pt x="1269" y="1462"/>
                      <a:pt x="1271" y="1408"/>
                      <a:pt x="1273" y="1354"/>
                    </a:cubicBezTo>
                    <a:cubicBezTo>
                      <a:pt x="1273" y="1344"/>
                      <a:pt x="1273" y="1335"/>
                      <a:pt x="1276" y="1325"/>
                    </a:cubicBezTo>
                    <a:cubicBezTo>
                      <a:pt x="1280" y="1294"/>
                      <a:pt x="1262" y="1211"/>
                      <a:pt x="1198" y="1207"/>
                    </a:cubicBezTo>
                    <a:cubicBezTo>
                      <a:pt x="1195" y="1207"/>
                      <a:pt x="1195" y="1207"/>
                      <a:pt x="1195" y="1204"/>
                    </a:cubicBezTo>
                    <a:cubicBezTo>
                      <a:pt x="1179" y="1171"/>
                      <a:pt x="1157" y="1140"/>
                      <a:pt x="1131" y="1112"/>
                    </a:cubicBezTo>
                    <a:cubicBezTo>
                      <a:pt x="1101" y="1079"/>
                      <a:pt x="1058" y="1055"/>
                      <a:pt x="1013" y="1048"/>
                    </a:cubicBezTo>
                    <a:close/>
                    <a:moveTo>
                      <a:pt x="826" y="381"/>
                    </a:moveTo>
                    <a:cubicBezTo>
                      <a:pt x="442" y="381"/>
                      <a:pt x="442" y="381"/>
                      <a:pt x="442" y="381"/>
                    </a:cubicBezTo>
                    <a:cubicBezTo>
                      <a:pt x="442" y="0"/>
                      <a:pt x="442" y="0"/>
                      <a:pt x="442" y="0"/>
                    </a:cubicBezTo>
                    <a:cubicBezTo>
                      <a:pt x="826" y="0"/>
                      <a:pt x="826" y="0"/>
                      <a:pt x="826" y="0"/>
                    </a:cubicBezTo>
                    <a:cubicBezTo>
                      <a:pt x="826" y="381"/>
                      <a:pt x="826" y="381"/>
                      <a:pt x="826" y="381"/>
                    </a:cubicBezTo>
                    <a:cubicBezTo>
                      <a:pt x="826" y="381"/>
                      <a:pt x="826" y="381"/>
                      <a:pt x="826" y="381"/>
                    </a:cubicBezTo>
                    <a:close/>
                    <a:moveTo>
                      <a:pt x="386" y="381"/>
                    </a:moveTo>
                    <a:cubicBezTo>
                      <a:pt x="0" y="381"/>
                      <a:pt x="0" y="381"/>
                      <a:pt x="0" y="381"/>
                    </a:cubicBezTo>
                    <a:cubicBezTo>
                      <a:pt x="0" y="0"/>
                      <a:pt x="0" y="0"/>
                      <a:pt x="0" y="0"/>
                    </a:cubicBezTo>
                    <a:cubicBezTo>
                      <a:pt x="386" y="0"/>
                      <a:pt x="386" y="0"/>
                      <a:pt x="386" y="0"/>
                    </a:cubicBezTo>
                    <a:cubicBezTo>
                      <a:pt x="386" y="381"/>
                      <a:pt x="386" y="381"/>
                      <a:pt x="386" y="381"/>
                    </a:cubicBezTo>
                    <a:cubicBezTo>
                      <a:pt x="386" y="381"/>
                      <a:pt x="386" y="381"/>
                      <a:pt x="386" y="381"/>
                    </a:cubicBezTo>
                    <a:close/>
                    <a:moveTo>
                      <a:pt x="594" y="821"/>
                    </a:moveTo>
                    <a:cubicBezTo>
                      <a:pt x="442" y="821"/>
                      <a:pt x="442" y="821"/>
                      <a:pt x="442" y="821"/>
                    </a:cubicBezTo>
                    <a:cubicBezTo>
                      <a:pt x="442" y="437"/>
                      <a:pt x="442" y="437"/>
                      <a:pt x="442" y="437"/>
                    </a:cubicBezTo>
                    <a:cubicBezTo>
                      <a:pt x="826" y="437"/>
                      <a:pt x="826" y="437"/>
                      <a:pt x="826" y="437"/>
                    </a:cubicBezTo>
                    <a:cubicBezTo>
                      <a:pt x="826" y="821"/>
                      <a:pt x="826" y="821"/>
                      <a:pt x="826" y="821"/>
                    </a:cubicBezTo>
                    <a:cubicBezTo>
                      <a:pt x="826" y="821"/>
                      <a:pt x="826" y="821"/>
                      <a:pt x="826" y="821"/>
                    </a:cubicBezTo>
                    <a:cubicBezTo>
                      <a:pt x="755" y="561"/>
                      <a:pt x="755" y="561"/>
                      <a:pt x="755" y="561"/>
                    </a:cubicBezTo>
                    <a:cubicBezTo>
                      <a:pt x="755" y="561"/>
                      <a:pt x="755" y="561"/>
                      <a:pt x="755" y="561"/>
                    </a:cubicBezTo>
                    <a:cubicBezTo>
                      <a:pt x="755" y="561"/>
                      <a:pt x="755" y="561"/>
                      <a:pt x="755" y="561"/>
                    </a:cubicBezTo>
                    <a:cubicBezTo>
                      <a:pt x="736" y="492"/>
                      <a:pt x="693" y="478"/>
                      <a:pt x="663" y="478"/>
                    </a:cubicBezTo>
                    <a:cubicBezTo>
                      <a:pt x="653" y="478"/>
                      <a:pt x="644" y="478"/>
                      <a:pt x="636" y="480"/>
                    </a:cubicBezTo>
                    <a:cubicBezTo>
                      <a:pt x="627" y="482"/>
                      <a:pt x="591" y="490"/>
                      <a:pt x="570" y="520"/>
                    </a:cubicBezTo>
                    <a:cubicBezTo>
                      <a:pt x="558" y="537"/>
                      <a:pt x="547" y="563"/>
                      <a:pt x="554" y="601"/>
                    </a:cubicBezTo>
                    <a:cubicBezTo>
                      <a:pt x="594" y="821"/>
                      <a:pt x="594" y="821"/>
                      <a:pt x="594" y="821"/>
                    </a:cubicBezTo>
                    <a:cubicBezTo>
                      <a:pt x="594" y="821"/>
                      <a:pt x="594" y="821"/>
                      <a:pt x="594" y="821"/>
                    </a:cubicBezTo>
                    <a:close/>
                    <a:moveTo>
                      <a:pt x="371" y="1261"/>
                    </a:moveTo>
                    <a:cubicBezTo>
                      <a:pt x="0" y="1261"/>
                      <a:pt x="0" y="1261"/>
                      <a:pt x="0" y="1261"/>
                    </a:cubicBezTo>
                    <a:cubicBezTo>
                      <a:pt x="0" y="880"/>
                      <a:pt x="0" y="880"/>
                      <a:pt x="0" y="880"/>
                    </a:cubicBezTo>
                    <a:cubicBezTo>
                      <a:pt x="606" y="880"/>
                      <a:pt x="606" y="880"/>
                      <a:pt x="606" y="880"/>
                    </a:cubicBezTo>
                    <a:cubicBezTo>
                      <a:pt x="655" y="1150"/>
                      <a:pt x="655" y="1150"/>
                      <a:pt x="655" y="1150"/>
                    </a:cubicBezTo>
                    <a:cubicBezTo>
                      <a:pt x="655" y="1152"/>
                      <a:pt x="658" y="1155"/>
                      <a:pt x="658" y="1157"/>
                    </a:cubicBezTo>
                    <a:cubicBezTo>
                      <a:pt x="658" y="1157"/>
                      <a:pt x="658" y="1157"/>
                      <a:pt x="658" y="1157"/>
                    </a:cubicBezTo>
                    <a:cubicBezTo>
                      <a:pt x="658" y="1159"/>
                      <a:pt x="658" y="1159"/>
                      <a:pt x="658" y="1159"/>
                    </a:cubicBezTo>
                    <a:cubicBezTo>
                      <a:pt x="658" y="1171"/>
                      <a:pt x="653" y="1181"/>
                      <a:pt x="646" y="1193"/>
                    </a:cubicBezTo>
                    <a:cubicBezTo>
                      <a:pt x="644" y="1193"/>
                      <a:pt x="644" y="1193"/>
                      <a:pt x="644" y="1193"/>
                    </a:cubicBezTo>
                    <a:cubicBezTo>
                      <a:pt x="632" y="1193"/>
                      <a:pt x="620" y="1188"/>
                      <a:pt x="608" y="1178"/>
                    </a:cubicBezTo>
                    <a:cubicBezTo>
                      <a:pt x="608" y="1178"/>
                      <a:pt x="608" y="1178"/>
                      <a:pt x="608" y="1178"/>
                    </a:cubicBezTo>
                    <a:cubicBezTo>
                      <a:pt x="608" y="1178"/>
                      <a:pt x="608" y="1178"/>
                      <a:pt x="608" y="1178"/>
                    </a:cubicBezTo>
                    <a:cubicBezTo>
                      <a:pt x="591" y="1167"/>
                      <a:pt x="577" y="1140"/>
                      <a:pt x="563" y="1117"/>
                    </a:cubicBezTo>
                    <a:cubicBezTo>
                      <a:pt x="556" y="1107"/>
                      <a:pt x="551" y="1096"/>
                      <a:pt x="544" y="1086"/>
                    </a:cubicBezTo>
                    <a:cubicBezTo>
                      <a:pt x="539" y="1079"/>
                      <a:pt x="537" y="1074"/>
                      <a:pt x="532" y="1067"/>
                    </a:cubicBezTo>
                    <a:cubicBezTo>
                      <a:pt x="525" y="1053"/>
                      <a:pt x="516" y="1036"/>
                      <a:pt x="502" y="1022"/>
                    </a:cubicBezTo>
                    <a:cubicBezTo>
                      <a:pt x="473" y="991"/>
                      <a:pt x="428" y="972"/>
                      <a:pt x="388" y="972"/>
                    </a:cubicBezTo>
                    <a:cubicBezTo>
                      <a:pt x="362" y="972"/>
                      <a:pt x="338" y="980"/>
                      <a:pt x="319" y="994"/>
                    </a:cubicBezTo>
                    <a:cubicBezTo>
                      <a:pt x="293" y="1017"/>
                      <a:pt x="270" y="1069"/>
                      <a:pt x="298" y="1105"/>
                    </a:cubicBezTo>
                    <a:cubicBezTo>
                      <a:pt x="303" y="1110"/>
                      <a:pt x="305" y="1114"/>
                      <a:pt x="310" y="1119"/>
                    </a:cubicBezTo>
                    <a:cubicBezTo>
                      <a:pt x="319" y="1133"/>
                      <a:pt x="331" y="1148"/>
                      <a:pt x="336" y="1157"/>
                    </a:cubicBezTo>
                    <a:cubicBezTo>
                      <a:pt x="343" y="1174"/>
                      <a:pt x="350" y="1193"/>
                      <a:pt x="355" y="1207"/>
                    </a:cubicBezTo>
                    <a:cubicBezTo>
                      <a:pt x="355" y="1209"/>
                      <a:pt x="357" y="1214"/>
                      <a:pt x="357" y="1219"/>
                    </a:cubicBezTo>
                    <a:cubicBezTo>
                      <a:pt x="359" y="1233"/>
                      <a:pt x="364" y="1247"/>
                      <a:pt x="371" y="1261"/>
                    </a:cubicBezTo>
                    <a:close/>
                    <a:moveTo>
                      <a:pt x="386" y="821"/>
                    </a:moveTo>
                    <a:cubicBezTo>
                      <a:pt x="0" y="821"/>
                      <a:pt x="0" y="821"/>
                      <a:pt x="0" y="821"/>
                    </a:cubicBezTo>
                    <a:cubicBezTo>
                      <a:pt x="0" y="437"/>
                      <a:pt x="0" y="437"/>
                      <a:pt x="0" y="437"/>
                    </a:cubicBezTo>
                    <a:cubicBezTo>
                      <a:pt x="386" y="437"/>
                      <a:pt x="386" y="437"/>
                      <a:pt x="386" y="437"/>
                    </a:cubicBezTo>
                    <a:cubicBezTo>
                      <a:pt x="386" y="821"/>
                      <a:pt x="386" y="821"/>
                      <a:pt x="386" y="821"/>
                    </a:cubicBezTo>
                    <a:cubicBezTo>
                      <a:pt x="386" y="821"/>
                      <a:pt x="386" y="821"/>
                      <a:pt x="386" y="821"/>
                    </a:cubicBezTo>
                    <a:close/>
                  </a:path>
                </a:pathLst>
              </a:custGeom>
              <a:solidFill>
                <a:schemeClr val="bg1"/>
              </a:solidFill>
              <a:ln>
                <a:noFill/>
              </a:ln>
            </p:spPr>
            <p:txBody>
              <a:bodyPr vert="horz" wrap="square" lIns="48545" tIns="24273" rIns="48545" bIns="24273" numCol="1" anchor="t" anchorCtr="0" compatLnSpc="1">
                <a:prstTxWarp prst="textNoShape">
                  <a:avLst/>
                </a:prstTxWarp>
              </a:bodyPr>
              <a:lstStyle/>
              <a:p>
                <a:pPr defTabSz="495156">
                  <a:defRPr/>
                </a:pPr>
                <a:endParaRPr lang="en-US" sz="1700" kern="0">
                  <a:solidFill>
                    <a:srgbClr val="333333"/>
                  </a:solidFill>
                  <a:ea typeface="MS PGothic" panose="020B0600070205080204" pitchFamily="34" charset="-128"/>
                </a:endParaRPr>
              </a:p>
            </p:txBody>
          </p:sp>
          <p:sp>
            <p:nvSpPr>
              <p:cNvPr id="31" name="Freeform 16">
                <a:extLst>
                  <a:ext uri="{FF2B5EF4-FFF2-40B4-BE49-F238E27FC236}">
                    <a16:creationId xmlns:a16="http://schemas.microsoft.com/office/drawing/2014/main" id="{9F865285-029A-4CAD-B2E2-4290066895D8}"/>
                  </a:ext>
                </a:extLst>
              </p:cNvPr>
              <p:cNvSpPr>
                <a:spLocks noChangeAspect="1" noEditPoints="1"/>
              </p:cNvSpPr>
              <p:nvPr/>
            </p:nvSpPr>
            <p:spPr bwMode="auto">
              <a:xfrm>
                <a:off x="8977697" y="6243173"/>
                <a:ext cx="373223" cy="361293"/>
              </a:xfrm>
              <a:custGeom>
                <a:avLst/>
                <a:gdLst>
                  <a:gd name="T0" fmla="*/ 363 w 400"/>
                  <a:gd name="T1" fmla="*/ 0 h 367"/>
                  <a:gd name="T2" fmla="*/ 38 w 400"/>
                  <a:gd name="T3" fmla="*/ 0 h 367"/>
                  <a:gd name="T4" fmla="*/ 0 w 400"/>
                  <a:gd name="T5" fmla="*/ 37 h 367"/>
                  <a:gd name="T6" fmla="*/ 0 w 400"/>
                  <a:gd name="T7" fmla="*/ 255 h 367"/>
                  <a:gd name="T8" fmla="*/ 38 w 400"/>
                  <a:gd name="T9" fmla="*/ 292 h 367"/>
                  <a:gd name="T10" fmla="*/ 184 w 400"/>
                  <a:gd name="T11" fmla="*/ 292 h 367"/>
                  <a:gd name="T12" fmla="*/ 230 w 400"/>
                  <a:gd name="T13" fmla="*/ 335 h 367"/>
                  <a:gd name="T14" fmla="*/ 230 w 400"/>
                  <a:gd name="T15" fmla="*/ 367 h 367"/>
                  <a:gd name="T16" fmla="*/ 328 w 400"/>
                  <a:gd name="T17" fmla="*/ 367 h 367"/>
                  <a:gd name="T18" fmla="*/ 328 w 400"/>
                  <a:gd name="T19" fmla="*/ 292 h 367"/>
                  <a:gd name="T20" fmla="*/ 363 w 400"/>
                  <a:gd name="T21" fmla="*/ 292 h 367"/>
                  <a:gd name="T22" fmla="*/ 400 w 400"/>
                  <a:gd name="T23" fmla="*/ 255 h 367"/>
                  <a:gd name="T24" fmla="*/ 400 w 400"/>
                  <a:gd name="T25" fmla="*/ 37 h 367"/>
                  <a:gd name="T26" fmla="*/ 363 w 400"/>
                  <a:gd name="T27" fmla="*/ 0 h 367"/>
                  <a:gd name="T28" fmla="*/ 361 w 400"/>
                  <a:gd name="T29" fmla="*/ 253 h 367"/>
                  <a:gd name="T30" fmla="*/ 328 w 400"/>
                  <a:gd name="T31" fmla="*/ 253 h 367"/>
                  <a:gd name="T32" fmla="*/ 328 w 400"/>
                  <a:gd name="T33" fmla="*/ 197 h 367"/>
                  <a:gd name="T34" fmla="*/ 305 w 400"/>
                  <a:gd name="T35" fmla="*/ 197 h 367"/>
                  <a:gd name="T36" fmla="*/ 305 w 400"/>
                  <a:gd name="T37" fmla="*/ 219 h 367"/>
                  <a:gd name="T38" fmla="*/ 298 w 400"/>
                  <a:gd name="T39" fmla="*/ 219 h 367"/>
                  <a:gd name="T40" fmla="*/ 298 w 400"/>
                  <a:gd name="T41" fmla="*/ 180 h 367"/>
                  <a:gd name="T42" fmla="*/ 275 w 400"/>
                  <a:gd name="T43" fmla="*/ 180 h 367"/>
                  <a:gd name="T44" fmla="*/ 275 w 400"/>
                  <a:gd name="T45" fmla="*/ 219 h 367"/>
                  <a:gd name="T46" fmla="*/ 269 w 400"/>
                  <a:gd name="T47" fmla="*/ 219 h 367"/>
                  <a:gd name="T48" fmla="*/ 269 w 400"/>
                  <a:gd name="T49" fmla="*/ 166 h 367"/>
                  <a:gd name="T50" fmla="*/ 245 w 400"/>
                  <a:gd name="T51" fmla="*/ 166 h 367"/>
                  <a:gd name="T52" fmla="*/ 245 w 400"/>
                  <a:gd name="T53" fmla="*/ 219 h 367"/>
                  <a:gd name="T54" fmla="*/ 239 w 400"/>
                  <a:gd name="T55" fmla="*/ 219 h 367"/>
                  <a:gd name="T56" fmla="*/ 239 w 400"/>
                  <a:gd name="T57" fmla="*/ 111 h 367"/>
                  <a:gd name="T58" fmla="*/ 216 w 400"/>
                  <a:gd name="T59" fmla="*/ 111 h 367"/>
                  <a:gd name="T60" fmla="*/ 216 w 400"/>
                  <a:gd name="T61" fmla="*/ 249 h 367"/>
                  <a:gd name="T62" fmla="*/ 208 w 400"/>
                  <a:gd name="T63" fmla="*/ 249 h 367"/>
                  <a:gd name="T64" fmla="*/ 208 w 400"/>
                  <a:gd name="T65" fmla="*/ 197 h 367"/>
                  <a:gd name="T66" fmla="*/ 183 w 400"/>
                  <a:gd name="T67" fmla="*/ 197 h 367"/>
                  <a:gd name="T68" fmla="*/ 183 w 400"/>
                  <a:gd name="T69" fmla="*/ 253 h 367"/>
                  <a:gd name="T70" fmla="*/ 39 w 400"/>
                  <a:gd name="T71" fmla="*/ 253 h 367"/>
                  <a:gd name="T72" fmla="*/ 39 w 400"/>
                  <a:gd name="T73" fmla="*/ 39 h 367"/>
                  <a:gd name="T74" fmla="*/ 361 w 400"/>
                  <a:gd name="T75" fmla="*/ 39 h 367"/>
                  <a:gd name="T76" fmla="*/ 361 w 400"/>
                  <a:gd name="T77" fmla="*/ 25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0" h="367">
                    <a:moveTo>
                      <a:pt x="363" y="0"/>
                    </a:moveTo>
                    <a:cubicBezTo>
                      <a:pt x="38" y="0"/>
                      <a:pt x="38" y="0"/>
                      <a:pt x="38" y="0"/>
                    </a:cubicBezTo>
                    <a:cubicBezTo>
                      <a:pt x="17" y="0"/>
                      <a:pt x="0" y="16"/>
                      <a:pt x="0" y="37"/>
                    </a:cubicBezTo>
                    <a:cubicBezTo>
                      <a:pt x="0" y="255"/>
                      <a:pt x="0" y="255"/>
                      <a:pt x="0" y="255"/>
                    </a:cubicBezTo>
                    <a:cubicBezTo>
                      <a:pt x="0" y="275"/>
                      <a:pt x="17" y="292"/>
                      <a:pt x="38" y="292"/>
                    </a:cubicBezTo>
                    <a:cubicBezTo>
                      <a:pt x="184" y="292"/>
                      <a:pt x="184" y="292"/>
                      <a:pt x="184" y="292"/>
                    </a:cubicBezTo>
                    <a:cubicBezTo>
                      <a:pt x="191" y="310"/>
                      <a:pt x="230" y="335"/>
                      <a:pt x="230" y="335"/>
                    </a:cubicBezTo>
                    <a:cubicBezTo>
                      <a:pt x="230" y="367"/>
                      <a:pt x="230" y="367"/>
                      <a:pt x="230" y="367"/>
                    </a:cubicBezTo>
                    <a:cubicBezTo>
                      <a:pt x="328" y="367"/>
                      <a:pt x="328" y="367"/>
                      <a:pt x="328" y="367"/>
                    </a:cubicBezTo>
                    <a:cubicBezTo>
                      <a:pt x="328" y="292"/>
                      <a:pt x="328" y="292"/>
                      <a:pt x="328" y="292"/>
                    </a:cubicBezTo>
                    <a:cubicBezTo>
                      <a:pt x="363" y="292"/>
                      <a:pt x="363" y="292"/>
                      <a:pt x="363" y="292"/>
                    </a:cubicBezTo>
                    <a:cubicBezTo>
                      <a:pt x="384" y="292"/>
                      <a:pt x="400" y="275"/>
                      <a:pt x="400" y="255"/>
                    </a:cubicBezTo>
                    <a:cubicBezTo>
                      <a:pt x="400" y="37"/>
                      <a:pt x="400" y="37"/>
                      <a:pt x="400" y="37"/>
                    </a:cubicBezTo>
                    <a:cubicBezTo>
                      <a:pt x="400" y="16"/>
                      <a:pt x="384" y="0"/>
                      <a:pt x="363" y="0"/>
                    </a:cubicBezTo>
                    <a:close/>
                    <a:moveTo>
                      <a:pt x="361" y="253"/>
                    </a:moveTo>
                    <a:cubicBezTo>
                      <a:pt x="328" y="253"/>
                      <a:pt x="328" y="253"/>
                      <a:pt x="328" y="253"/>
                    </a:cubicBezTo>
                    <a:cubicBezTo>
                      <a:pt x="328" y="197"/>
                      <a:pt x="328" y="197"/>
                      <a:pt x="328" y="197"/>
                    </a:cubicBezTo>
                    <a:cubicBezTo>
                      <a:pt x="328" y="181"/>
                      <a:pt x="305" y="181"/>
                      <a:pt x="305" y="197"/>
                    </a:cubicBezTo>
                    <a:cubicBezTo>
                      <a:pt x="305" y="219"/>
                      <a:pt x="305" y="219"/>
                      <a:pt x="305" y="219"/>
                    </a:cubicBezTo>
                    <a:cubicBezTo>
                      <a:pt x="305" y="222"/>
                      <a:pt x="298" y="222"/>
                      <a:pt x="298" y="219"/>
                    </a:cubicBezTo>
                    <a:cubicBezTo>
                      <a:pt x="298" y="180"/>
                      <a:pt x="298" y="180"/>
                      <a:pt x="298" y="180"/>
                    </a:cubicBezTo>
                    <a:cubicBezTo>
                      <a:pt x="298" y="165"/>
                      <a:pt x="275" y="165"/>
                      <a:pt x="275" y="180"/>
                    </a:cubicBezTo>
                    <a:cubicBezTo>
                      <a:pt x="275" y="219"/>
                      <a:pt x="275" y="219"/>
                      <a:pt x="275" y="219"/>
                    </a:cubicBezTo>
                    <a:cubicBezTo>
                      <a:pt x="275" y="222"/>
                      <a:pt x="269" y="222"/>
                      <a:pt x="269" y="219"/>
                    </a:cubicBezTo>
                    <a:cubicBezTo>
                      <a:pt x="269" y="166"/>
                      <a:pt x="269" y="166"/>
                      <a:pt x="269" y="166"/>
                    </a:cubicBezTo>
                    <a:cubicBezTo>
                      <a:pt x="269" y="150"/>
                      <a:pt x="245" y="150"/>
                      <a:pt x="245" y="166"/>
                    </a:cubicBezTo>
                    <a:cubicBezTo>
                      <a:pt x="245" y="219"/>
                      <a:pt x="245" y="219"/>
                      <a:pt x="245" y="219"/>
                    </a:cubicBezTo>
                    <a:cubicBezTo>
                      <a:pt x="245" y="222"/>
                      <a:pt x="239" y="222"/>
                      <a:pt x="239" y="219"/>
                    </a:cubicBezTo>
                    <a:cubicBezTo>
                      <a:pt x="239" y="111"/>
                      <a:pt x="239" y="111"/>
                      <a:pt x="239" y="111"/>
                    </a:cubicBezTo>
                    <a:cubicBezTo>
                      <a:pt x="239" y="96"/>
                      <a:pt x="216" y="96"/>
                      <a:pt x="216" y="111"/>
                    </a:cubicBezTo>
                    <a:cubicBezTo>
                      <a:pt x="216" y="249"/>
                      <a:pt x="216" y="249"/>
                      <a:pt x="216" y="249"/>
                    </a:cubicBezTo>
                    <a:cubicBezTo>
                      <a:pt x="216" y="252"/>
                      <a:pt x="208" y="252"/>
                      <a:pt x="208" y="249"/>
                    </a:cubicBezTo>
                    <a:cubicBezTo>
                      <a:pt x="208" y="197"/>
                      <a:pt x="208" y="197"/>
                      <a:pt x="208" y="197"/>
                    </a:cubicBezTo>
                    <a:cubicBezTo>
                      <a:pt x="208" y="178"/>
                      <a:pt x="183" y="179"/>
                      <a:pt x="183" y="197"/>
                    </a:cubicBezTo>
                    <a:cubicBezTo>
                      <a:pt x="183" y="253"/>
                      <a:pt x="183" y="253"/>
                      <a:pt x="183" y="253"/>
                    </a:cubicBezTo>
                    <a:cubicBezTo>
                      <a:pt x="39" y="253"/>
                      <a:pt x="39" y="253"/>
                      <a:pt x="39" y="253"/>
                    </a:cubicBezTo>
                    <a:cubicBezTo>
                      <a:pt x="39" y="39"/>
                      <a:pt x="39" y="39"/>
                      <a:pt x="39" y="39"/>
                    </a:cubicBezTo>
                    <a:cubicBezTo>
                      <a:pt x="361" y="39"/>
                      <a:pt x="361" y="39"/>
                      <a:pt x="361" y="39"/>
                    </a:cubicBezTo>
                    <a:cubicBezTo>
                      <a:pt x="361" y="253"/>
                      <a:pt x="361" y="253"/>
                      <a:pt x="361" y="253"/>
                    </a:cubicBezTo>
                    <a:close/>
                  </a:path>
                </a:pathLst>
              </a:custGeom>
              <a:solidFill>
                <a:schemeClr val="bg1"/>
              </a:solidFill>
              <a:ln>
                <a:noFill/>
              </a:ln>
              <a:extLst/>
            </p:spPr>
            <p:txBody>
              <a:bodyPr vert="horz" wrap="square" lIns="48545" tIns="24273" rIns="48545" bIns="24273" numCol="1" anchor="t" anchorCtr="0" compatLnSpc="1">
                <a:prstTxWarp prst="textNoShape">
                  <a:avLst/>
                </a:prstTxWarp>
              </a:bodyPr>
              <a:lstStyle/>
              <a:p>
                <a:pPr defTabSz="495156">
                  <a:defRPr/>
                </a:pPr>
                <a:endParaRPr lang="en-US" sz="1700" kern="0">
                  <a:solidFill>
                    <a:srgbClr val="333333"/>
                  </a:solidFill>
                  <a:ea typeface="MS PGothic" panose="020B0600070205080204" pitchFamily="34" charset="-128"/>
                </a:endParaRPr>
              </a:p>
            </p:txBody>
          </p:sp>
          <p:grpSp>
            <p:nvGrpSpPr>
              <p:cNvPr id="32" name="Group 31">
                <a:extLst>
                  <a:ext uri="{FF2B5EF4-FFF2-40B4-BE49-F238E27FC236}">
                    <a16:creationId xmlns:a16="http://schemas.microsoft.com/office/drawing/2014/main" id="{3E15E6BD-17ED-4B4A-BFAC-F93BD0800322}"/>
                  </a:ext>
                </a:extLst>
              </p:cNvPr>
              <p:cNvGrpSpPr/>
              <p:nvPr/>
            </p:nvGrpSpPr>
            <p:grpSpPr>
              <a:xfrm>
                <a:off x="8305897" y="6746334"/>
                <a:ext cx="240369" cy="391933"/>
                <a:chOff x="8597110" y="4718972"/>
                <a:chExt cx="361215" cy="561776"/>
              </a:xfrm>
              <a:solidFill>
                <a:schemeClr val="bg1"/>
              </a:solidFill>
            </p:grpSpPr>
            <p:sp>
              <p:nvSpPr>
                <p:cNvPr id="48" name="Freeform 68">
                  <a:extLst>
                    <a:ext uri="{FF2B5EF4-FFF2-40B4-BE49-F238E27FC236}">
                      <a16:creationId xmlns:a16="http://schemas.microsoft.com/office/drawing/2014/main" id="{5731F298-B7B0-4347-A78D-734500016E04}"/>
                    </a:ext>
                  </a:extLst>
                </p:cNvPr>
                <p:cNvSpPr>
                  <a:spLocks/>
                </p:cNvSpPr>
                <p:nvPr/>
              </p:nvSpPr>
              <p:spPr bwMode="auto">
                <a:xfrm rot="16200000">
                  <a:off x="8612012" y="5015484"/>
                  <a:ext cx="273629" cy="256899"/>
                </a:xfrm>
                <a:custGeom>
                  <a:avLst/>
                  <a:gdLst>
                    <a:gd name="T0" fmla="*/ 564 w 1203"/>
                    <a:gd name="T1" fmla="*/ 1129 h 1129"/>
                    <a:gd name="T2" fmla="*/ 0 w 1203"/>
                    <a:gd name="T3" fmla="*/ 565 h 1129"/>
                    <a:gd name="T4" fmla="*/ 564 w 1203"/>
                    <a:gd name="T5" fmla="*/ 0 h 1129"/>
                    <a:gd name="T6" fmla="*/ 1115 w 1203"/>
                    <a:gd name="T7" fmla="*/ 443 h 1129"/>
                    <a:gd name="T8" fmla="*/ 1203 w 1203"/>
                    <a:gd name="T9" fmla="*/ 449 h 1129"/>
                    <a:gd name="T10" fmla="*/ 1055 w 1203"/>
                    <a:gd name="T11" fmla="*/ 599 h 1129"/>
                    <a:gd name="T12" fmla="*/ 876 w 1203"/>
                    <a:gd name="T13" fmla="*/ 426 h 1129"/>
                    <a:gd name="T14" fmla="*/ 963 w 1203"/>
                    <a:gd name="T15" fmla="*/ 432 h 1129"/>
                    <a:gd name="T16" fmla="*/ 431 w 1203"/>
                    <a:gd name="T17" fmla="*/ 166 h 1129"/>
                    <a:gd name="T18" fmla="*/ 165 w 1203"/>
                    <a:gd name="T19" fmla="*/ 698 h 1129"/>
                    <a:gd name="T20" fmla="*/ 564 w 1203"/>
                    <a:gd name="T21" fmla="*/ 985 h 1129"/>
                    <a:gd name="T22" fmla="*/ 564 w 1203"/>
                    <a:gd name="T23" fmla="*/ 1129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03" h="1129">
                      <a:moveTo>
                        <a:pt x="564" y="1129"/>
                      </a:moveTo>
                      <a:cubicBezTo>
                        <a:pt x="252" y="1129"/>
                        <a:pt x="0" y="877"/>
                        <a:pt x="0" y="565"/>
                      </a:cubicBezTo>
                      <a:cubicBezTo>
                        <a:pt x="0" y="253"/>
                        <a:pt x="252" y="0"/>
                        <a:pt x="564" y="0"/>
                      </a:cubicBezTo>
                      <a:cubicBezTo>
                        <a:pt x="829" y="0"/>
                        <a:pt x="1058" y="184"/>
                        <a:pt x="1115" y="443"/>
                      </a:cubicBezTo>
                      <a:cubicBezTo>
                        <a:pt x="1203" y="449"/>
                        <a:pt x="1203" y="449"/>
                        <a:pt x="1203" y="449"/>
                      </a:cubicBezTo>
                      <a:cubicBezTo>
                        <a:pt x="1055" y="599"/>
                        <a:pt x="1055" y="599"/>
                        <a:pt x="1055" y="599"/>
                      </a:cubicBezTo>
                      <a:cubicBezTo>
                        <a:pt x="876" y="426"/>
                        <a:pt x="876" y="426"/>
                        <a:pt x="876" y="426"/>
                      </a:cubicBezTo>
                      <a:cubicBezTo>
                        <a:pt x="963" y="432"/>
                        <a:pt x="963" y="432"/>
                        <a:pt x="963" y="432"/>
                      </a:cubicBezTo>
                      <a:cubicBezTo>
                        <a:pt x="889" y="212"/>
                        <a:pt x="651" y="93"/>
                        <a:pt x="431" y="166"/>
                      </a:cubicBezTo>
                      <a:cubicBezTo>
                        <a:pt x="211" y="239"/>
                        <a:pt x="92" y="477"/>
                        <a:pt x="165" y="698"/>
                      </a:cubicBezTo>
                      <a:cubicBezTo>
                        <a:pt x="222" y="869"/>
                        <a:pt x="383" y="985"/>
                        <a:pt x="564" y="985"/>
                      </a:cubicBezTo>
                      <a:lnTo>
                        <a:pt x="564" y="1129"/>
                      </a:lnTo>
                      <a:close/>
                    </a:path>
                  </a:pathLst>
                </a:custGeom>
                <a:grpFill/>
                <a:ln>
                  <a:noFill/>
                </a:ln>
                <a:extLst/>
              </p:spPr>
              <p:txBody>
                <a:bodyPr vert="horz" wrap="square" lIns="48545" tIns="24273" rIns="48545" bIns="24273" numCol="1" anchor="t" anchorCtr="0" compatLnSpc="1">
                  <a:prstTxWarp prst="textNoShape">
                    <a:avLst/>
                  </a:prstTxWarp>
                </a:bodyPr>
                <a:lstStyle/>
                <a:p>
                  <a:pPr defTabSz="495156">
                    <a:defRPr/>
                  </a:pPr>
                  <a:endParaRPr lang="en-US" sz="1700" kern="0">
                    <a:solidFill>
                      <a:srgbClr val="333333"/>
                    </a:solidFill>
                    <a:ea typeface="MS PGothic" panose="020B0600070205080204" pitchFamily="34" charset="-128"/>
                  </a:endParaRPr>
                </a:p>
              </p:txBody>
            </p:sp>
            <p:sp>
              <p:nvSpPr>
                <p:cNvPr id="49" name="Freeform 69">
                  <a:extLst>
                    <a:ext uri="{FF2B5EF4-FFF2-40B4-BE49-F238E27FC236}">
                      <a16:creationId xmlns:a16="http://schemas.microsoft.com/office/drawing/2014/main" id="{0AC4E33A-0311-44B3-98AE-D147663D44AB}"/>
                    </a:ext>
                  </a:extLst>
                </p:cNvPr>
                <p:cNvSpPr>
                  <a:spLocks/>
                </p:cNvSpPr>
                <p:nvPr/>
              </p:nvSpPr>
              <p:spPr bwMode="auto">
                <a:xfrm rot="16200000">
                  <a:off x="8699407" y="4896072"/>
                  <a:ext cx="286127" cy="231709"/>
                </a:xfrm>
                <a:custGeom>
                  <a:avLst/>
                  <a:gdLst>
                    <a:gd name="T0" fmla="*/ 219 w 1258"/>
                    <a:gd name="T1" fmla="*/ 0 h 1018"/>
                    <a:gd name="T2" fmla="*/ 321 w 1258"/>
                    <a:gd name="T3" fmla="*/ 102 h 1018"/>
                    <a:gd name="T4" fmla="*/ 321 w 1258"/>
                    <a:gd name="T5" fmla="*/ 697 h 1018"/>
                    <a:gd name="T6" fmla="*/ 916 w 1258"/>
                    <a:gd name="T7" fmla="*/ 697 h 1018"/>
                    <a:gd name="T8" fmla="*/ 1017 w 1258"/>
                    <a:gd name="T9" fmla="*/ 532 h 1018"/>
                    <a:gd name="T10" fmla="*/ 930 w 1258"/>
                    <a:gd name="T11" fmla="*/ 539 h 1018"/>
                    <a:gd name="T12" fmla="*/ 1110 w 1258"/>
                    <a:gd name="T13" fmla="*/ 365 h 1018"/>
                    <a:gd name="T14" fmla="*/ 1258 w 1258"/>
                    <a:gd name="T15" fmla="*/ 515 h 1018"/>
                    <a:gd name="T16" fmla="*/ 1170 w 1258"/>
                    <a:gd name="T17" fmla="*/ 522 h 1018"/>
                    <a:gd name="T18" fmla="*/ 496 w 1258"/>
                    <a:gd name="T19" fmla="*/ 951 h 1018"/>
                    <a:gd name="T20" fmla="*/ 67 w 1258"/>
                    <a:gd name="T21" fmla="*/ 277 h 1018"/>
                    <a:gd name="T22" fmla="*/ 219 w 1258"/>
                    <a:gd name="T23" fmla="*/ 0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8" h="1018">
                      <a:moveTo>
                        <a:pt x="219" y="0"/>
                      </a:moveTo>
                      <a:cubicBezTo>
                        <a:pt x="321" y="102"/>
                        <a:pt x="321" y="102"/>
                        <a:pt x="321" y="102"/>
                      </a:cubicBezTo>
                      <a:cubicBezTo>
                        <a:pt x="157" y="266"/>
                        <a:pt x="157" y="533"/>
                        <a:pt x="321" y="697"/>
                      </a:cubicBezTo>
                      <a:cubicBezTo>
                        <a:pt x="486" y="861"/>
                        <a:pt x="752" y="861"/>
                        <a:pt x="916" y="697"/>
                      </a:cubicBezTo>
                      <a:cubicBezTo>
                        <a:pt x="962" y="651"/>
                        <a:pt x="997" y="594"/>
                        <a:pt x="1017" y="532"/>
                      </a:cubicBezTo>
                      <a:cubicBezTo>
                        <a:pt x="930" y="539"/>
                        <a:pt x="930" y="539"/>
                        <a:pt x="930" y="539"/>
                      </a:cubicBezTo>
                      <a:cubicBezTo>
                        <a:pt x="1110" y="365"/>
                        <a:pt x="1110" y="365"/>
                        <a:pt x="1110" y="365"/>
                      </a:cubicBezTo>
                      <a:cubicBezTo>
                        <a:pt x="1258" y="515"/>
                        <a:pt x="1258" y="515"/>
                        <a:pt x="1258" y="515"/>
                      </a:cubicBezTo>
                      <a:cubicBezTo>
                        <a:pt x="1170" y="522"/>
                        <a:pt x="1170" y="522"/>
                        <a:pt x="1170" y="522"/>
                      </a:cubicBezTo>
                      <a:cubicBezTo>
                        <a:pt x="1102" y="826"/>
                        <a:pt x="801" y="1018"/>
                        <a:pt x="496" y="951"/>
                      </a:cubicBezTo>
                      <a:cubicBezTo>
                        <a:pt x="192" y="883"/>
                        <a:pt x="0" y="582"/>
                        <a:pt x="67" y="277"/>
                      </a:cubicBezTo>
                      <a:cubicBezTo>
                        <a:pt x="91" y="172"/>
                        <a:pt x="143" y="76"/>
                        <a:pt x="219" y="0"/>
                      </a:cubicBezTo>
                      <a:close/>
                    </a:path>
                  </a:pathLst>
                </a:custGeom>
                <a:grpFill/>
                <a:ln>
                  <a:noFill/>
                </a:ln>
                <a:extLst/>
              </p:spPr>
              <p:txBody>
                <a:bodyPr vert="horz" wrap="square" lIns="48545" tIns="24273" rIns="48545" bIns="24273" numCol="1" anchor="t" anchorCtr="0" compatLnSpc="1">
                  <a:prstTxWarp prst="textNoShape">
                    <a:avLst/>
                  </a:prstTxWarp>
                </a:bodyPr>
                <a:lstStyle/>
                <a:p>
                  <a:pPr defTabSz="495156">
                    <a:defRPr/>
                  </a:pPr>
                  <a:endParaRPr lang="en-US" sz="1700" kern="0">
                    <a:solidFill>
                      <a:srgbClr val="333333"/>
                    </a:solidFill>
                    <a:ea typeface="MS PGothic" panose="020B0600070205080204" pitchFamily="34" charset="-128"/>
                  </a:endParaRPr>
                </a:p>
              </p:txBody>
            </p:sp>
            <p:sp>
              <p:nvSpPr>
                <p:cNvPr id="50" name="Freeform 70">
                  <a:extLst>
                    <a:ext uri="{FF2B5EF4-FFF2-40B4-BE49-F238E27FC236}">
                      <a16:creationId xmlns:a16="http://schemas.microsoft.com/office/drawing/2014/main" id="{B5968FB8-D18D-44B7-9FD8-77139C853E80}"/>
                    </a:ext>
                  </a:extLst>
                </p:cNvPr>
                <p:cNvSpPr>
                  <a:spLocks/>
                </p:cNvSpPr>
                <p:nvPr/>
              </p:nvSpPr>
              <p:spPr bwMode="auto">
                <a:xfrm rot="16200000">
                  <a:off x="8591100" y="4724982"/>
                  <a:ext cx="281801" cy="269782"/>
                </a:xfrm>
                <a:custGeom>
                  <a:avLst/>
                  <a:gdLst>
                    <a:gd name="T0" fmla="*/ 220 w 1239"/>
                    <a:gd name="T1" fmla="*/ 1019 h 1185"/>
                    <a:gd name="T2" fmla="*/ 220 w 1239"/>
                    <a:gd name="T3" fmla="*/ 221 h 1185"/>
                    <a:gd name="T4" fmla="*/ 1019 w 1239"/>
                    <a:gd name="T5" fmla="*/ 221 h 1185"/>
                    <a:gd name="T6" fmla="*/ 1019 w 1239"/>
                    <a:gd name="T7" fmla="*/ 1019 h 1185"/>
                    <a:gd name="T8" fmla="*/ 620 w 1239"/>
                    <a:gd name="T9" fmla="*/ 1185 h 1185"/>
                    <a:gd name="T10" fmla="*/ 620 w 1239"/>
                    <a:gd name="T11" fmla="*/ 1041 h 1185"/>
                    <a:gd name="T12" fmla="*/ 1040 w 1239"/>
                    <a:gd name="T13" fmla="*/ 620 h 1185"/>
                    <a:gd name="T14" fmla="*/ 620 w 1239"/>
                    <a:gd name="T15" fmla="*/ 199 h 1185"/>
                    <a:gd name="T16" fmla="*/ 199 w 1239"/>
                    <a:gd name="T17" fmla="*/ 620 h 1185"/>
                    <a:gd name="T18" fmla="*/ 322 w 1239"/>
                    <a:gd name="T19" fmla="*/ 917 h 1185"/>
                    <a:gd name="T20" fmla="*/ 220 w 1239"/>
                    <a:gd name="T21" fmla="*/ 1019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9" h="1185">
                      <a:moveTo>
                        <a:pt x="220" y="1019"/>
                      </a:moveTo>
                      <a:cubicBezTo>
                        <a:pt x="0" y="799"/>
                        <a:pt x="0" y="441"/>
                        <a:pt x="220" y="221"/>
                      </a:cubicBezTo>
                      <a:cubicBezTo>
                        <a:pt x="441" y="0"/>
                        <a:pt x="798" y="0"/>
                        <a:pt x="1019" y="221"/>
                      </a:cubicBezTo>
                      <a:cubicBezTo>
                        <a:pt x="1239" y="441"/>
                        <a:pt x="1239" y="799"/>
                        <a:pt x="1019" y="1019"/>
                      </a:cubicBezTo>
                      <a:cubicBezTo>
                        <a:pt x="913" y="1125"/>
                        <a:pt x="769" y="1185"/>
                        <a:pt x="620" y="1185"/>
                      </a:cubicBezTo>
                      <a:cubicBezTo>
                        <a:pt x="620" y="1041"/>
                        <a:pt x="620" y="1041"/>
                        <a:pt x="620" y="1041"/>
                      </a:cubicBezTo>
                      <a:cubicBezTo>
                        <a:pt x="852" y="1041"/>
                        <a:pt x="1040" y="852"/>
                        <a:pt x="1040" y="620"/>
                      </a:cubicBezTo>
                      <a:cubicBezTo>
                        <a:pt x="1040" y="387"/>
                        <a:pt x="852" y="199"/>
                        <a:pt x="620" y="199"/>
                      </a:cubicBezTo>
                      <a:cubicBezTo>
                        <a:pt x="387" y="199"/>
                        <a:pt x="199" y="387"/>
                        <a:pt x="199" y="620"/>
                      </a:cubicBezTo>
                      <a:cubicBezTo>
                        <a:pt x="199" y="732"/>
                        <a:pt x="243" y="839"/>
                        <a:pt x="322" y="917"/>
                      </a:cubicBezTo>
                      <a:lnTo>
                        <a:pt x="220" y="1019"/>
                      </a:lnTo>
                      <a:close/>
                    </a:path>
                  </a:pathLst>
                </a:custGeom>
                <a:grpFill/>
                <a:ln>
                  <a:noFill/>
                </a:ln>
                <a:extLst/>
              </p:spPr>
              <p:txBody>
                <a:bodyPr vert="horz" wrap="square" lIns="48545" tIns="24273" rIns="48545" bIns="24273" numCol="1" anchor="t" anchorCtr="0" compatLnSpc="1">
                  <a:prstTxWarp prst="textNoShape">
                    <a:avLst/>
                  </a:prstTxWarp>
                </a:bodyPr>
                <a:lstStyle/>
                <a:p>
                  <a:pPr defTabSz="495156">
                    <a:defRPr/>
                  </a:pPr>
                  <a:endParaRPr lang="en-US" sz="1700" kern="0">
                    <a:solidFill>
                      <a:srgbClr val="333333"/>
                    </a:solidFill>
                    <a:ea typeface="MS PGothic" panose="020B0600070205080204" pitchFamily="34" charset="-128"/>
                  </a:endParaRPr>
                </a:p>
              </p:txBody>
            </p:sp>
          </p:grpSp>
          <p:grpSp>
            <p:nvGrpSpPr>
              <p:cNvPr id="33" name="Group 32">
                <a:extLst>
                  <a:ext uri="{FF2B5EF4-FFF2-40B4-BE49-F238E27FC236}">
                    <a16:creationId xmlns:a16="http://schemas.microsoft.com/office/drawing/2014/main" id="{5DA29DE6-92CA-4615-B51B-099C143921AB}"/>
                  </a:ext>
                </a:extLst>
              </p:cNvPr>
              <p:cNvGrpSpPr/>
              <p:nvPr/>
            </p:nvGrpSpPr>
            <p:grpSpPr>
              <a:xfrm>
                <a:off x="8956831" y="6763755"/>
                <a:ext cx="471736" cy="351615"/>
                <a:chOff x="4746174" y="1443592"/>
                <a:chExt cx="4626425" cy="3905619"/>
              </a:xfrm>
              <a:solidFill>
                <a:schemeClr val="bg1"/>
              </a:solidFill>
            </p:grpSpPr>
            <p:grpSp>
              <p:nvGrpSpPr>
                <p:cNvPr id="34" name="Group 386">
                  <a:extLst>
                    <a:ext uri="{FF2B5EF4-FFF2-40B4-BE49-F238E27FC236}">
                      <a16:creationId xmlns:a16="http://schemas.microsoft.com/office/drawing/2014/main" id="{3BBC6A44-B596-40AB-9B9C-9F6BB6EDED1A}"/>
                    </a:ext>
                  </a:extLst>
                </p:cNvPr>
                <p:cNvGrpSpPr>
                  <a:grpSpLocks noChangeAspect="1"/>
                </p:cNvGrpSpPr>
                <p:nvPr/>
              </p:nvGrpSpPr>
              <p:grpSpPr bwMode="auto">
                <a:xfrm>
                  <a:off x="4746174" y="2973316"/>
                  <a:ext cx="1414644" cy="2318435"/>
                  <a:chOff x="-1261" y="1888"/>
                  <a:chExt cx="576" cy="944"/>
                </a:xfrm>
                <a:grpFill/>
              </p:grpSpPr>
              <p:sp>
                <p:nvSpPr>
                  <p:cNvPr id="45" name="Freeform 387">
                    <a:extLst>
                      <a:ext uri="{FF2B5EF4-FFF2-40B4-BE49-F238E27FC236}">
                        <a16:creationId xmlns:a16="http://schemas.microsoft.com/office/drawing/2014/main" id="{9ACA3B89-769A-4187-AE34-60D322F8EA73}"/>
                      </a:ext>
                    </a:extLst>
                  </p:cNvPr>
                  <p:cNvSpPr>
                    <a:spLocks/>
                  </p:cNvSpPr>
                  <p:nvPr/>
                </p:nvSpPr>
                <p:spPr bwMode="auto">
                  <a:xfrm>
                    <a:off x="-1115" y="1888"/>
                    <a:ext cx="284" cy="607"/>
                  </a:xfrm>
                  <a:custGeom>
                    <a:avLst/>
                    <a:gdLst>
                      <a:gd name="T0" fmla="*/ 60 w 120"/>
                      <a:gd name="T1" fmla="*/ 257 h 257"/>
                      <a:gd name="T2" fmla="*/ 120 w 120"/>
                      <a:gd name="T3" fmla="*/ 196 h 257"/>
                      <a:gd name="T4" fmla="*/ 120 w 120"/>
                      <a:gd name="T5" fmla="*/ 61 h 257"/>
                      <a:gd name="T6" fmla="*/ 60 w 120"/>
                      <a:gd name="T7" fmla="*/ 0 h 257"/>
                      <a:gd name="T8" fmla="*/ 0 w 120"/>
                      <a:gd name="T9" fmla="*/ 61 h 257"/>
                      <a:gd name="T10" fmla="*/ 0 w 120"/>
                      <a:gd name="T11" fmla="*/ 196 h 257"/>
                      <a:gd name="T12" fmla="*/ 60 w 120"/>
                      <a:gd name="T13" fmla="*/ 257 h 257"/>
                    </a:gdLst>
                    <a:ahLst/>
                    <a:cxnLst>
                      <a:cxn ang="0">
                        <a:pos x="T0" y="T1"/>
                      </a:cxn>
                      <a:cxn ang="0">
                        <a:pos x="T2" y="T3"/>
                      </a:cxn>
                      <a:cxn ang="0">
                        <a:pos x="T4" y="T5"/>
                      </a:cxn>
                      <a:cxn ang="0">
                        <a:pos x="T6" y="T7"/>
                      </a:cxn>
                      <a:cxn ang="0">
                        <a:pos x="T8" y="T9"/>
                      </a:cxn>
                      <a:cxn ang="0">
                        <a:pos x="T10" y="T11"/>
                      </a:cxn>
                      <a:cxn ang="0">
                        <a:pos x="T12" y="T13"/>
                      </a:cxn>
                    </a:cxnLst>
                    <a:rect l="0" t="0" r="r" b="b"/>
                    <a:pathLst>
                      <a:path w="120" h="257">
                        <a:moveTo>
                          <a:pt x="60" y="257"/>
                        </a:moveTo>
                        <a:cubicBezTo>
                          <a:pt x="93" y="257"/>
                          <a:pt x="120" y="230"/>
                          <a:pt x="120" y="196"/>
                        </a:cubicBezTo>
                        <a:cubicBezTo>
                          <a:pt x="120" y="175"/>
                          <a:pt x="120" y="86"/>
                          <a:pt x="120" y="61"/>
                        </a:cubicBezTo>
                        <a:cubicBezTo>
                          <a:pt x="120" y="27"/>
                          <a:pt x="93" y="0"/>
                          <a:pt x="60" y="0"/>
                        </a:cubicBezTo>
                        <a:cubicBezTo>
                          <a:pt x="27" y="0"/>
                          <a:pt x="0" y="27"/>
                          <a:pt x="0" y="61"/>
                        </a:cubicBezTo>
                        <a:cubicBezTo>
                          <a:pt x="0" y="80"/>
                          <a:pt x="0" y="177"/>
                          <a:pt x="0" y="196"/>
                        </a:cubicBezTo>
                        <a:cubicBezTo>
                          <a:pt x="0" y="230"/>
                          <a:pt x="27" y="257"/>
                          <a:pt x="60" y="2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8551" tIns="24276" rIns="48551" bIns="24276" numCol="1" anchor="t" anchorCtr="0" compatLnSpc="1">
                    <a:prstTxWarp prst="textNoShape">
                      <a:avLst/>
                    </a:prstTxWarp>
                  </a:bodyPr>
                  <a:lstStyle/>
                  <a:p>
                    <a:pPr defTabSz="485494">
                      <a:defRPr/>
                    </a:pPr>
                    <a:endParaRPr lang="en-US" sz="1530" kern="0">
                      <a:solidFill>
                        <a:srgbClr val="FFFFFF"/>
                      </a:solidFill>
                      <a:ea typeface="MS PGothic" panose="020B0600070205080204" pitchFamily="34" charset="-128"/>
                    </a:endParaRPr>
                  </a:p>
                </p:txBody>
              </p:sp>
              <p:sp>
                <p:nvSpPr>
                  <p:cNvPr id="46" name="Freeform 388">
                    <a:extLst>
                      <a:ext uri="{FF2B5EF4-FFF2-40B4-BE49-F238E27FC236}">
                        <a16:creationId xmlns:a16="http://schemas.microsoft.com/office/drawing/2014/main" id="{4EF47E47-E440-4732-BBBE-F9356699E418}"/>
                      </a:ext>
                    </a:extLst>
                  </p:cNvPr>
                  <p:cNvSpPr>
                    <a:spLocks/>
                  </p:cNvSpPr>
                  <p:nvPr/>
                </p:nvSpPr>
                <p:spPr bwMode="auto">
                  <a:xfrm>
                    <a:off x="-1261" y="2261"/>
                    <a:ext cx="576" cy="571"/>
                  </a:xfrm>
                  <a:custGeom>
                    <a:avLst/>
                    <a:gdLst>
                      <a:gd name="T0" fmla="*/ 204 w 244"/>
                      <a:gd name="T1" fmla="*/ 0 h 242"/>
                      <a:gd name="T2" fmla="*/ 204 w 244"/>
                      <a:gd name="T3" fmla="*/ 51 h 242"/>
                      <a:gd name="T4" fmla="*/ 136 w 244"/>
                      <a:gd name="T5" fmla="*/ 120 h 242"/>
                      <a:gd name="T6" fmla="*/ 108 w 244"/>
                      <a:gd name="T7" fmla="*/ 120 h 242"/>
                      <a:gd name="T8" fmla="*/ 40 w 244"/>
                      <a:gd name="T9" fmla="*/ 51 h 242"/>
                      <a:gd name="T10" fmla="*/ 40 w 244"/>
                      <a:gd name="T11" fmla="*/ 0 h 242"/>
                      <a:gd name="T12" fmla="*/ 0 w 244"/>
                      <a:gd name="T13" fmla="*/ 0 h 242"/>
                      <a:gd name="T14" fmla="*/ 0 w 244"/>
                      <a:gd name="T15" fmla="*/ 51 h 242"/>
                      <a:gd name="T16" fmla="*/ 102 w 244"/>
                      <a:gd name="T17" fmla="*/ 160 h 242"/>
                      <a:gd name="T18" fmla="*/ 102 w 244"/>
                      <a:gd name="T19" fmla="*/ 202 h 242"/>
                      <a:gd name="T20" fmla="*/ 41 w 244"/>
                      <a:gd name="T21" fmla="*/ 202 h 242"/>
                      <a:gd name="T22" fmla="*/ 41 w 244"/>
                      <a:gd name="T23" fmla="*/ 242 h 242"/>
                      <a:gd name="T24" fmla="*/ 203 w 244"/>
                      <a:gd name="T25" fmla="*/ 242 h 242"/>
                      <a:gd name="T26" fmla="*/ 203 w 244"/>
                      <a:gd name="T27" fmla="*/ 202 h 242"/>
                      <a:gd name="T28" fmla="*/ 142 w 244"/>
                      <a:gd name="T29" fmla="*/ 202 h 242"/>
                      <a:gd name="T30" fmla="*/ 142 w 244"/>
                      <a:gd name="T31" fmla="*/ 160 h 242"/>
                      <a:gd name="T32" fmla="*/ 244 w 244"/>
                      <a:gd name="T33" fmla="*/ 51 h 242"/>
                      <a:gd name="T34" fmla="*/ 244 w 244"/>
                      <a:gd name="T35" fmla="*/ 0 h 242"/>
                      <a:gd name="T36" fmla="*/ 204 w 244"/>
                      <a:gd name="T37" fmla="*/ 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242">
                        <a:moveTo>
                          <a:pt x="204" y="0"/>
                        </a:moveTo>
                        <a:cubicBezTo>
                          <a:pt x="204" y="51"/>
                          <a:pt x="204" y="51"/>
                          <a:pt x="204" y="51"/>
                        </a:cubicBezTo>
                        <a:cubicBezTo>
                          <a:pt x="204" y="89"/>
                          <a:pt x="173" y="120"/>
                          <a:pt x="136" y="120"/>
                        </a:cubicBezTo>
                        <a:cubicBezTo>
                          <a:pt x="108" y="120"/>
                          <a:pt x="108" y="120"/>
                          <a:pt x="108" y="120"/>
                        </a:cubicBezTo>
                        <a:cubicBezTo>
                          <a:pt x="71" y="120"/>
                          <a:pt x="40" y="89"/>
                          <a:pt x="40" y="51"/>
                        </a:cubicBezTo>
                        <a:cubicBezTo>
                          <a:pt x="40" y="0"/>
                          <a:pt x="40" y="0"/>
                          <a:pt x="40" y="0"/>
                        </a:cubicBezTo>
                        <a:cubicBezTo>
                          <a:pt x="0" y="0"/>
                          <a:pt x="0" y="0"/>
                          <a:pt x="0" y="0"/>
                        </a:cubicBezTo>
                        <a:cubicBezTo>
                          <a:pt x="0" y="51"/>
                          <a:pt x="0" y="51"/>
                          <a:pt x="0" y="51"/>
                        </a:cubicBezTo>
                        <a:cubicBezTo>
                          <a:pt x="0" y="109"/>
                          <a:pt x="45" y="156"/>
                          <a:pt x="102" y="160"/>
                        </a:cubicBezTo>
                        <a:cubicBezTo>
                          <a:pt x="102" y="202"/>
                          <a:pt x="102" y="202"/>
                          <a:pt x="102" y="202"/>
                        </a:cubicBezTo>
                        <a:cubicBezTo>
                          <a:pt x="41" y="202"/>
                          <a:pt x="41" y="202"/>
                          <a:pt x="41" y="202"/>
                        </a:cubicBezTo>
                        <a:cubicBezTo>
                          <a:pt x="41" y="242"/>
                          <a:pt x="41" y="242"/>
                          <a:pt x="41" y="242"/>
                        </a:cubicBezTo>
                        <a:cubicBezTo>
                          <a:pt x="203" y="242"/>
                          <a:pt x="203" y="242"/>
                          <a:pt x="203" y="242"/>
                        </a:cubicBezTo>
                        <a:cubicBezTo>
                          <a:pt x="203" y="202"/>
                          <a:pt x="203" y="202"/>
                          <a:pt x="203" y="202"/>
                        </a:cubicBezTo>
                        <a:cubicBezTo>
                          <a:pt x="142" y="202"/>
                          <a:pt x="142" y="202"/>
                          <a:pt x="142" y="202"/>
                        </a:cubicBezTo>
                        <a:cubicBezTo>
                          <a:pt x="142" y="160"/>
                          <a:pt x="142" y="160"/>
                          <a:pt x="142" y="160"/>
                        </a:cubicBezTo>
                        <a:cubicBezTo>
                          <a:pt x="199" y="156"/>
                          <a:pt x="244" y="109"/>
                          <a:pt x="244" y="51"/>
                        </a:cubicBezTo>
                        <a:cubicBezTo>
                          <a:pt x="244" y="0"/>
                          <a:pt x="244" y="0"/>
                          <a:pt x="244" y="0"/>
                        </a:cubicBezTo>
                        <a:lnTo>
                          <a:pt x="20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8551" tIns="24276" rIns="48551" bIns="24276" numCol="1" anchor="t" anchorCtr="0" compatLnSpc="1">
                    <a:prstTxWarp prst="textNoShape">
                      <a:avLst/>
                    </a:prstTxWarp>
                  </a:bodyPr>
                  <a:lstStyle/>
                  <a:p>
                    <a:pPr defTabSz="485494">
                      <a:defRPr/>
                    </a:pPr>
                    <a:endParaRPr lang="en-US" sz="1530" kern="0">
                      <a:solidFill>
                        <a:srgbClr val="FFFFFF"/>
                      </a:solidFill>
                      <a:ea typeface="MS PGothic" panose="020B0600070205080204" pitchFamily="34" charset="-128"/>
                    </a:endParaRPr>
                  </a:p>
                </p:txBody>
              </p:sp>
              <p:sp>
                <p:nvSpPr>
                  <p:cNvPr id="47" name="Freeform 389">
                    <a:extLst>
                      <a:ext uri="{FF2B5EF4-FFF2-40B4-BE49-F238E27FC236}">
                        <a16:creationId xmlns:a16="http://schemas.microsoft.com/office/drawing/2014/main" id="{47E7A3B9-07F8-452A-8B6F-1D487062D10C}"/>
                      </a:ext>
                    </a:extLst>
                  </p:cNvPr>
                  <p:cNvSpPr>
                    <a:spLocks noEditPoints="1"/>
                  </p:cNvSpPr>
                  <p:nvPr/>
                </p:nvSpPr>
                <p:spPr bwMode="auto">
                  <a:xfrm>
                    <a:off x="-926" y="273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8551" tIns="24276" rIns="48551" bIns="24276" numCol="1" anchor="t" anchorCtr="0" compatLnSpc="1">
                    <a:prstTxWarp prst="textNoShape">
                      <a:avLst/>
                    </a:prstTxWarp>
                  </a:bodyPr>
                  <a:lstStyle/>
                  <a:p>
                    <a:pPr defTabSz="485494">
                      <a:defRPr/>
                    </a:pPr>
                    <a:endParaRPr lang="en-US" sz="1530" kern="0">
                      <a:solidFill>
                        <a:srgbClr val="FFFFFF"/>
                      </a:solidFill>
                      <a:ea typeface="MS PGothic" panose="020B0600070205080204" pitchFamily="34" charset="-128"/>
                    </a:endParaRPr>
                  </a:p>
                </p:txBody>
              </p:sp>
            </p:grpSp>
            <p:grpSp>
              <p:nvGrpSpPr>
                <p:cNvPr id="35" name="Group 34">
                  <a:extLst>
                    <a:ext uri="{FF2B5EF4-FFF2-40B4-BE49-F238E27FC236}">
                      <a16:creationId xmlns:a16="http://schemas.microsoft.com/office/drawing/2014/main" id="{AC0F4D58-862E-42C5-AB92-37D2CBB89018}"/>
                    </a:ext>
                  </a:extLst>
                </p:cNvPr>
                <p:cNvGrpSpPr/>
                <p:nvPr/>
              </p:nvGrpSpPr>
              <p:grpSpPr>
                <a:xfrm>
                  <a:off x="5345484" y="1443592"/>
                  <a:ext cx="1381398" cy="1269128"/>
                  <a:chOff x="5345480" y="1443592"/>
                  <a:chExt cx="1381394" cy="1269128"/>
                </a:xfrm>
                <a:grpFill/>
              </p:grpSpPr>
              <p:sp>
                <p:nvSpPr>
                  <p:cNvPr id="43" name="Bent Arrow 52">
                    <a:extLst>
                      <a:ext uri="{FF2B5EF4-FFF2-40B4-BE49-F238E27FC236}">
                        <a16:creationId xmlns:a16="http://schemas.microsoft.com/office/drawing/2014/main" id="{8072310B-0979-4BF4-81D2-0B6B53C8BDE5}"/>
                      </a:ext>
                    </a:extLst>
                  </p:cNvPr>
                  <p:cNvSpPr/>
                  <p:nvPr/>
                </p:nvSpPr>
                <p:spPr bwMode="auto">
                  <a:xfrm>
                    <a:off x="5345480" y="1554480"/>
                    <a:ext cx="1222960" cy="1158240"/>
                  </a:xfrm>
                  <a:prstGeom prst="bentArrow">
                    <a:avLst>
                      <a:gd name="adj1" fmla="val 19737"/>
                      <a:gd name="adj2" fmla="val 25000"/>
                      <a:gd name="adj3" fmla="val 26316"/>
                      <a:gd name="adj4" fmla="val 55925"/>
                    </a:avLst>
                  </a:prstGeom>
                  <a:grpFill/>
                  <a:ln w="9525" cap="flat" cmpd="sng" algn="ctr">
                    <a:noFill/>
                    <a:prstDash val="solid"/>
                    <a:headEnd type="none" w="med" len="med"/>
                    <a:tailEnd type="none" w="med" len="med"/>
                  </a:ln>
                  <a:effectLst/>
                </p:spPr>
                <p:txBody>
                  <a:bodyPr rot="0" spcFirstLastPara="0" vertOverflow="overflow" horzOverflow="overflow" vert="horz" wrap="square" lIns="97106" tIns="77685" rIns="97106" bIns="77685" numCol="1" spcCol="0" rtlCol="0" fromWordArt="0" anchor="t" anchorCtr="0" forceAA="0" compatLnSpc="1">
                    <a:prstTxWarp prst="textNoShape">
                      <a:avLst/>
                    </a:prstTxWarp>
                    <a:noAutofit/>
                  </a:bodyPr>
                  <a:lstStyle/>
                  <a:p>
                    <a:pPr algn="ctr" defTabSz="495108" fontAlgn="base">
                      <a:lnSpc>
                        <a:spcPct val="90000"/>
                      </a:lnSpc>
                      <a:spcBef>
                        <a:spcPct val="0"/>
                      </a:spcBef>
                      <a:spcAft>
                        <a:spcPct val="0"/>
                      </a:spcAft>
                      <a:defRPr/>
                    </a:pPr>
                    <a:endParaRPr lang="en-US" sz="2379"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44" name="Isosceles Triangle 43">
                    <a:extLst>
                      <a:ext uri="{FF2B5EF4-FFF2-40B4-BE49-F238E27FC236}">
                        <a16:creationId xmlns:a16="http://schemas.microsoft.com/office/drawing/2014/main" id="{4E077DAD-7C04-4D20-96D5-F06F0F3AE2FB}"/>
                      </a:ext>
                    </a:extLst>
                  </p:cNvPr>
                  <p:cNvSpPr/>
                  <p:nvPr/>
                </p:nvSpPr>
                <p:spPr bwMode="auto">
                  <a:xfrm rot="5400000">
                    <a:off x="6110896" y="1589033"/>
                    <a:ext cx="761420" cy="470537"/>
                  </a:xfrm>
                  <a:prstGeom prst="triangle">
                    <a:avLst/>
                  </a:prstGeom>
                  <a:grpFill/>
                  <a:ln w="9525" cap="flat" cmpd="sng" algn="ctr">
                    <a:noFill/>
                    <a:prstDash val="solid"/>
                    <a:headEnd type="none" w="med" len="med"/>
                    <a:tailEnd type="none" w="med" len="med"/>
                  </a:ln>
                  <a:effectLst/>
                </p:spPr>
                <p:txBody>
                  <a:bodyPr rot="0" spcFirstLastPara="0" vertOverflow="overflow" horzOverflow="overflow" vert="horz" wrap="square" lIns="97106" tIns="77685" rIns="97106" bIns="77685" numCol="1" spcCol="0" rtlCol="0" fromWordArt="0" anchor="t" anchorCtr="0" forceAA="0" compatLnSpc="1">
                    <a:prstTxWarp prst="textNoShape">
                      <a:avLst/>
                    </a:prstTxWarp>
                    <a:noAutofit/>
                  </a:bodyPr>
                  <a:lstStyle/>
                  <a:p>
                    <a:pPr algn="ctr" defTabSz="495108" fontAlgn="base">
                      <a:lnSpc>
                        <a:spcPct val="90000"/>
                      </a:lnSpc>
                      <a:spcBef>
                        <a:spcPct val="0"/>
                      </a:spcBef>
                      <a:spcAft>
                        <a:spcPct val="0"/>
                      </a:spcAft>
                      <a:defRPr/>
                    </a:pPr>
                    <a:endParaRPr lang="en-US" sz="2379" kern="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6" name="Group 35">
                  <a:extLst>
                    <a:ext uri="{FF2B5EF4-FFF2-40B4-BE49-F238E27FC236}">
                      <a16:creationId xmlns:a16="http://schemas.microsoft.com/office/drawing/2014/main" id="{64035805-1589-4B68-B40B-7BFFF2A17055}"/>
                    </a:ext>
                  </a:extLst>
                </p:cNvPr>
                <p:cNvGrpSpPr/>
                <p:nvPr/>
              </p:nvGrpSpPr>
              <p:grpSpPr>
                <a:xfrm rot="10800000">
                  <a:off x="7049746" y="4080083"/>
                  <a:ext cx="1381398" cy="1269128"/>
                  <a:chOff x="5345480" y="1443592"/>
                  <a:chExt cx="1381394" cy="1269128"/>
                </a:xfrm>
                <a:grpFill/>
              </p:grpSpPr>
              <p:sp>
                <p:nvSpPr>
                  <p:cNvPr id="41" name="Bent Arrow 50">
                    <a:extLst>
                      <a:ext uri="{FF2B5EF4-FFF2-40B4-BE49-F238E27FC236}">
                        <a16:creationId xmlns:a16="http://schemas.microsoft.com/office/drawing/2014/main" id="{7689AE14-F255-4E5A-A01C-FF1C24D78993}"/>
                      </a:ext>
                    </a:extLst>
                  </p:cNvPr>
                  <p:cNvSpPr/>
                  <p:nvPr/>
                </p:nvSpPr>
                <p:spPr bwMode="auto">
                  <a:xfrm>
                    <a:off x="5345480" y="1554480"/>
                    <a:ext cx="1222960" cy="1158240"/>
                  </a:xfrm>
                  <a:prstGeom prst="bentArrow">
                    <a:avLst>
                      <a:gd name="adj1" fmla="val 19737"/>
                      <a:gd name="adj2" fmla="val 25000"/>
                      <a:gd name="adj3" fmla="val 26316"/>
                      <a:gd name="adj4" fmla="val 55925"/>
                    </a:avLst>
                  </a:prstGeom>
                  <a:grpFill/>
                  <a:ln w="9525" cap="flat" cmpd="sng" algn="ctr">
                    <a:noFill/>
                    <a:prstDash val="solid"/>
                    <a:headEnd type="none" w="med" len="med"/>
                    <a:tailEnd type="none" w="med" len="med"/>
                  </a:ln>
                  <a:effectLst/>
                </p:spPr>
                <p:txBody>
                  <a:bodyPr rot="0" spcFirstLastPara="0" vertOverflow="overflow" horzOverflow="overflow" vert="horz" wrap="square" lIns="97106" tIns="77685" rIns="97106" bIns="77685" numCol="1" spcCol="0" rtlCol="0" fromWordArt="0" anchor="t" anchorCtr="0" forceAA="0" compatLnSpc="1">
                    <a:prstTxWarp prst="textNoShape">
                      <a:avLst/>
                    </a:prstTxWarp>
                    <a:noAutofit/>
                  </a:bodyPr>
                  <a:lstStyle/>
                  <a:p>
                    <a:pPr algn="ctr" defTabSz="495108" fontAlgn="base">
                      <a:lnSpc>
                        <a:spcPct val="90000"/>
                      </a:lnSpc>
                      <a:spcBef>
                        <a:spcPct val="0"/>
                      </a:spcBef>
                      <a:spcAft>
                        <a:spcPct val="0"/>
                      </a:spcAft>
                      <a:defRPr/>
                    </a:pPr>
                    <a:endParaRPr lang="en-US" sz="2379"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42" name="Isosceles Triangle 41">
                    <a:extLst>
                      <a:ext uri="{FF2B5EF4-FFF2-40B4-BE49-F238E27FC236}">
                        <a16:creationId xmlns:a16="http://schemas.microsoft.com/office/drawing/2014/main" id="{D6265F11-5C34-4597-AB7C-03D280A611E8}"/>
                      </a:ext>
                    </a:extLst>
                  </p:cNvPr>
                  <p:cNvSpPr/>
                  <p:nvPr/>
                </p:nvSpPr>
                <p:spPr bwMode="auto">
                  <a:xfrm rot="5400000">
                    <a:off x="6110896" y="1589033"/>
                    <a:ext cx="761420" cy="470537"/>
                  </a:xfrm>
                  <a:prstGeom prst="triangle">
                    <a:avLst/>
                  </a:prstGeom>
                  <a:grpFill/>
                  <a:ln w="9525" cap="flat" cmpd="sng" algn="ctr">
                    <a:noFill/>
                    <a:prstDash val="solid"/>
                    <a:headEnd type="none" w="med" len="med"/>
                    <a:tailEnd type="none" w="med" len="med"/>
                  </a:ln>
                  <a:effectLst/>
                </p:spPr>
                <p:txBody>
                  <a:bodyPr rot="0" spcFirstLastPara="0" vertOverflow="overflow" horzOverflow="overflow" vert="horz" wrap="square" lIns="97106" tIns="77685" rIns="97106" bIns="77685" numCol="1" spcCol="0" rtlCol="0" fromWordArt="0" anchor="t" anchorCtr="0" forceAA="0" compatLnSpc="1">
                    <a:prstTxWarp prst="textNoShape">
                      <a:avLst/>
                    </a:prstTxWarp>
                    <a:noAutofit/>
                  </a:bodyPr>
                  <a:lstStyle/>
                  <a:p>
                    <a:pPr algn="ctr" defTabSz="495108" fontAlgn="base">
                      <a:lnSpc>
                        <a:spcPct val="90000"/>
                      </a:lnSpc>
                      <a:spcBef>
                        <a:spcPct val="0"/>
                      </a:spcBef>
                      <a:spcAft>
                        <a:spcPct val="0"/>
                      </a:spcAft>
                      <a:defRPr/>
                    </a:pPr>
                    <a:endParaRPr lang="en-US" sz="2379" kern="0"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37" name="Freeform 46">
                  <a:extLst>
                    <a:ext uri="{FF2B5EF4-FFF2-40B4-BE49-F238E27FC236}">
                      <a16:creationId xmlns:a16="http://schemas.microsoft.com/office/drawing/2014/main" id="{E989B140-AC47-4F64-B3B7-44BC3AE16977}"/>
                    </a:ext>
                  </a:extLst>
                </p:cNvPr>
                <p:cNvSpPr/>
                <p:nvPr/>
              </p:nvSpPr>
              <p:spPr bwMode="auto">
                <a:xfrm>
                  <a:off x="7275185" y="1443592"/>
                  <a:ext cx="2097414" cy="2549285"/>
                </a:xfrm>
                <a:custGeom>
                  <a:avLst/>
                  <a:gdLst>
                    <a:gd name="connsiteX0" fmla="*/ 0 w 2097410"/>
                    <a:gd name="connsiteY0" fmla="*/ 0 h 2549289"/>
                    <a:gd name="connsiteX1" fmla="*/ 2097410 w 2097410"/>
                    <a:gd name="connsiteY1" fmla="*/ 0 h 2549289"/>
                    <a:gd name="connsiteX2" fmla="*/ 2097410 w 2097410"/>
                    <a:gd name="connsiteY2" fmla="*/ 2549289 h 2549289"/>
                    <a:gd name="connsiteX3" fmla="*/ 0 w 2097410"/>
                    <a:gd name="connsiteY3" fmla="*/ 2549289 h 2549289"/>
                    <a:gd name="connsiteX4" fmla="*/ 0 w 2097410"/>
                    <a:gd name="connsiteY4" fmla="*/ 0 h 2549289"/>
                    <a:gd name="connsiteX5" fmla="*/ 157095 w 2097410"/>
                    <a:gd name="connsiteY5" fmla="*/ 154388 h 2549289"/>
                    <a:gd name="connsiteX6" fmla="*/ 157095 w 2097410"/>
                    <a:gd name="connsiteY6" fmla="*/ 2394900 h 2549289"/>
                    <a:gd name="connsiteX7" fmla="*/ 1940316 w 2097410"/>
                    <a:gd name="connsiteY7" fmla="*/ 2394900 h 2549289"/>
                    <a:gd name="connsiteX8" fmla="*/ 1940316 w 2097410"/>
                    <a:gd name="connsiteY8" fmla="*/ 154388 h 2549289"/>
                    <a:gd name="connsiteX9" fmla="*/ 157095 w 2097410"/>
                    <a:gd name="connsiteY9" fmla="*/ 154388 h 254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7410" h="2549289">
                      <a:moveTo>
                        <a:pt x="0" y="0"/>
                      </a:moveTo>
                      <a:lnTo>
                        <a:pt x="2097410" y="0"/>
                      </a:lnTo>
                      <a:lnTo>
                        <a:pt x="2097410" y="2549289"/>
                      </a:lnTo>
                      <a:lnTo>
                        <a:pt x="0" y="2549289"/>
                      </a:lnTo>
                      <a:lnTo>
                        <a:pt x="0" y="0"/>
                      </a:lnTo>
                      <a:close/>
                      <a:moveTo>
                        <a:pt x="157095" y="154388"/>
                      </a:moveTo>
                      <a:lnTo>
                        <a:pt x="157095" y="2394900"/>
                      </a:lnTo>
                      <a:lnTo>
                        <a:pt x="1940316" y="2394900"/>
                      </a:lnTo>
                      <a:lnTo>
                        <a:pt x="1940316" y="154388"/>
                      </a:lnTo>
                      <a:lnTo>
                        <a:pt x="157095" y="154388"/>
                      </a:ln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97106" tIns="77685" rIns="97106" bIns="77685" numCol="1" spcCol="0" rtlCol="0" fromWordArt="0" anchor="t" anchorCtr="0" forceAA="0" compatLnSpc="1">
                  <a:prstTxWarp prst="textNoShape">
                    <a:avLst/>
                  </a:prstTxWarp>
                  <a:noAutofit/>
                </a:bodyPr>
                <a:lstStyle/>
                <a:p>
                  <a:pPr algn="ctr" defTabSz="495108" fontAlgn="base">
                    <a:lnSpc>
                      <a:spcPct val="90000"/>
                    </a:lnSpc>
                    <a:spcBef>
                      <a:spcPct val="0"/>
                    </a:spcBef>
                    <a:spcAft>
                      <a:spcPct val="0"/>
                    </a:spcAft>
                    <a:defRPr/>
                  </a:pPr>
                  <a:endParaRPr lang="en-US" sz="2379"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a:extLst>
                    <a:ext uri="{FF2B5EF4-FFF2-40B4-BE49-F238E27FC236}">
                      <a16:creationId xmlns:a16="http://schemas.microsoft.com/office/drawing/2014/main" id="{1AB3B3E8-5343-4DE1-9899-699269C3C9D1}"/>
                    </a:ext>
                  </a:extLst>
                </p:cNvPr>
                <p:cNvSpPr/>
                <p:nvPr/>
              </p:nvSpPr>
              <p:spPr bwMode="auto">
                <a:xfrm>
                  <a:off x="7711440" y="1981203"/>
                  <a:ext cx="1127763" cy="152397"/>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97106" tIns="77685" rIns="97106" bIns="77685" numCol="1" spcCol="0" rtlCol="0" fromWordArt="0" anchor="t" anchorCtr="0" forceAA="0" compatLnSpc="1">
                  <a:prstTxWarp prst="textNoShape">
                    <a:avLst/>
                  </a:prstTxWarp>
                  <a:noAutofit/>
                </a:bodyPr>
                <a:lstStyle/>
                <a:p>
                  <a:pPr algn="ctr" defTabSz="495108" fontAlgn="base">
                    <a:lnSpc>
                      <a:spcPct val="90000"/>
                    </a:lnSpc>
                    <a:spcBef>
                      <a:spcPct val="0"/>
                    </a:spcBef>
                    <a:spcAft>
                      <a:spcPct val="0"/>
                    </a:spcAft>
                    <a:defRPr/>
                  </a:pPr>
                  <a:endParaRPr lang="en-US" sz="2379"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F56C3609-B20C-4867-86B1-269D8B994AC1}"/>
                    </a:ext>
                  </a:extLst>
                </p:cNvPr>
                <p:cNvSpPr/>
                <p:nvPr/>
              </p:nvSpPr>
              <p:spPr bwMode="auto">
                <a:xfrm>
                  <a:off x="7711440" y="2518225"/>
                  <a:ext cx="1127763" cy="152397"/>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97106" tIns="77685" rIns="97106" bIns="77685" numCol="1" spcCol="0" rtlCol="0" fromWordArt="0" anchor="t" anchorCtr="0" forceAA="0" compatLnSpc="1">
                  <a:prstTxWarp prst="textNoShape">
                    <a:avLst/>
                  </a:prstTxWarp>
                  <a:noAutofit/>
                </a:bodyPr>
                <a:lstStyle/>
                <a:p>
                  <a:pPr algn="ctr" defTabSz="495108" fontAlgn="base">
                    <a:lnSpc>
                      <a:spcPct val="90000"/>
                    </a:lnSpc>
                    <a:spcBef>
                      <a:spcPct val="0"/>
                    </a:spcBef>
                    <a:spcAft>
                      <a:spcPct val="0"/>
                    </a:spcAft>
                    <a:defRPr/>
                  </a:pPr>
                  <a:endParaRPr lang="en-US" sz="2379"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a:extLst>
                    <a:ext uri="{FF2B5EF4-FFF2-40B4-BE49-F238E27FC236}">
                      <a16:creationId xmlns:a16="http://schemas.microsoft.com/office/drawing/2014/main" id="{64C2AB9F-FD0D-407B-8E92-1FD4532AB265}"/>
                    </a:ext>
                  </a:extLst>
                </p:cNvPr>
                <p:cNvSpPr/>
                <p:nvPr/>
              </p:nvSpPr>
              <p:spPr bwMode="auto">
                <a:xfrm>
                  <a:off x="7711440" y="3055247"/>
                  <a:ext cx="1127763" cy="152397"/>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97106" tIns="77685" rIns="97106" bIns="77685" numCol="1" spcCol="0" rtlCol="0" fromWordArt="0" anchor="t" anchorCtr="0" forceAA="0" compatLnSpc="1">
                  <a:prstTxWarp prst="textNoShape">
                    <a:avLst/>
                  </a:prstTxWarp>
                  <a:noAutofit/>
                </a:bodyPr>
                <a:lstStyle/>
                <a:p>
                  <a:pPr algn="ctr" defTabSz="495108" fontAlgn="base">
                    <a:lnSpc>
                      <a:spcPct val="90000"/>
                    </a:lnSpc>
                    <a:spcBef>
                      <a:spcPct val="0"/>
                    </a:spcBef>
                    <a:spcAft>
                      <a:spcPct val="0"/>
                    </a:spcAft>
                    <a:defRPr/>
                  </a:pPr>
                  <a:endParaRPr lang="en-US" sz="2379" kern="0"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4" name="TextBox 53">
              <a:extLst>
                <a:ext uri="{FF2B5EF4-FFF2-40B4-BE49-F238E27FC236}">
                  <a16:creationId xmlns:a16="http://schemas.microsoft.com/office/drawing/2014/main" id="{CDF3F67C-4FF0-4796-A115-80853C22DE27}"/>
                </a:ext>
              </a:extLst>
            </p:cNvPr>
            <p:cNvSpPr txBox="1"/>
            <p:nvPr/>
          </p:nvSpPr>
          <p:spPr>
            <a:xfrm>
              <a:off x="10892439" y="8780572"/>
              <a:ext cx="1826475" cy="458459"/>
            </a:xfrm>
            <a:prstGeom prst="rect">
              <a:avLst/>
            </a:prstGeom>
            <a:noFill/>
          </p:spPr>
          <p:txBody>
            <a:bodyPr wrap="square" rtlCol="0">
              <a:spAutoFit/>
            </a:bodyPr>
            <a:lstStyle>
              <a:defPPr>
                <a:defRPr lang="en-US"/>
              </a:defPPr>
              <a:lvl1pPr marR="0" lvl="0" indent="0" algn="ctr" defTabSz="914400" fontAlgn="auto">
                <a:lnSpc>
                  <a:spcPct val="100000"/>
                </a:lnSpc>
                <a:spcBef>
                  <a:spcPts val="0"/>
                </a:spcBef>
                <a:spcAft>
                  <a:spcPts val="0"/>
                </a:spcAft>
                <a:buClrTx/>
                <a:buSzTx/>
                <a:buFontTx/>
                <a:buNone/>
                <a:tabLst/>
                <a:defRPr kumimoji="0" sz="2800" i="0" u="none" strike="noStrike" kern="0" cap="none" spc="0" normalizeH="0" baseline="0">
                  <a:ln>
                    <a:noFill/>
                  </a:ln>
                  <a:solidFill>
                    <a:prstClr val="white"/>
                  </a:solidFill>
                  <a:effectLst/>
                  <a:uLnTx/>
                  <a:uFillTx/>
                  <a:latin typeface="Segoe UI Semibold" panose="020B0702040204020203" pitchFamily="34" charset="0"/>
                  <a:cs typeface="Segoe UI Semibold" panose="020B0702040204020203" pitchFamily="34" charset="0"/>
                </a:defRPr>
              </a:lvl1pPr>
            </a:lstStyle>
            <a:p>
              <a:pPr defTabSz="776969">
                <a:defRPr/>
              </a:pPr>
              <a:r>
                <a:rPr lang="en-US" sz="2379" dirty="0"/>
                <a:t>ADL Store</a:t>
              </a:r>
              <a:endParaRPr lang="en-US" sz="2719" dirty="0"/>
            </a:p>
          </p:txBody>
        </p:sp>
        <p:grpSp>
          <p:nvGrpSpPr>
            <p:cNvPr id="59" name="Group 58">
              <a:extLst>
                <a:ext uri="{FF2B5EF4-FFF2-40B4-BE49-F238E27FC236}">
                  <a16:creationId xmlns:a16="http://schemas.microsoft.com/office/drawing/2014/main" id="{1CE8C0EF-3BA8-42CE-935B-66BBB057A07C}"/>
                </a:ext>
              </a:extLst>
            </p:cNvPr>
            <p:cNvGrpSpPr/>
            <p:nvPr/>
          </p:nvGrpSpPr>
          <p:grpSpPr>
            <a:xfrm>
              <a:off x="12876559" y="5688175"/>
              <a:ext cx="2712613" cy="2290942"/>
              <a:chOff x="5350445" y="1701795"/>
              <a:chExt cx="2712613" cy="2290942"/>
            </a:xfrm>
          </p:grpSpPr>
          <p:sp>
            <p:nvSpPr>
              <p:cNvPr id="60" name="Freeform 9">
                <a:extLst>
                  <a:ext uri="{FF2B5EF4-FFF2-40B4-BE49-F238E27FC236}">
                    <a16:creationId xmlns:a16="http://schemas.microsoft.com/office/drawing/2014/main" id="{8CD44C3C-1EF4-4EFE-8CF9-9C4C190730FE}"/>
                  </a:ext>
                </a:extLst>
              </p:cNvPr>
              <p:cNvSpPr/>
              <p:nvPr/>
            </p:nvSpPr>
            <p:spPr bwMode="auto">
              <a:xfrm rot="10800000">
                <a:off x="5350445" y="1701795"/>
                <a:ext cx="2712613" cy="2290942"/>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48559" tIns="24280" rIns="24280" bIns="48559" numCol="1" spcCol="0" rtlCol="0" fromWordArt="0" anchor="b" anchorCtr="0" forceAA="0" compatLnSpc="1">
                <a:prstTxWarp prst="textNoShape">
                  <a:avLst/>
                </a:prstTxWarp>
                <a:noAutofit/>
              </a:bodyPr>
              <a:lstStyle/>
              <a:p>
                <a:pPr algn="ctr" defTabSz="485445" fontAlgn="base">
                  <a:spcBef>
                    <a:spcPct val="0"/>
                  </a:spcBef>
                  <a:spcAft>
                    <a:spcPct val="0"/>
                  </a:spcAft>
                  <a:defRPr/>
                </a:pPr>
                <a:endParaRPr lang="en-US" sz="1700" kern="0" spc="-25" dirty="0" err="1">
                  <a:gradFill>
                    <a:gsLst>
                      <a:gs pos="0">
                        <a:srgbClr val="FFFFFF"/>
                      </a:gs>
                      <a:gs pos="100000">
                        <a:srgbClr val="FFFFFF"/>
                      </a:gs>
                    </a:gsLst>
                    <a:lin ang="5400000" scaled="0"/>
                  </a:gradFill>
                  <a:ea typeface="Segoe UI" pitchFamily="34" charset="0"/>
                  <a:cs typeface="Segoe UI" pitchFamily="34" charset="0"/>
                </a:endParaRPr>
              </a:p>
            </p:txBody>
          </p:sp>
          <p:sp>
            <p:nvSpPr>
              <p:cNvPr id="61" name="TextBox 60">
                <a:extLst>
                  <a:ext uri="{FF2B5EF4-FFF2-40B4-BE49-F238E27FC236}">
                    <a16:creationId xmlns:a16="http://schemas.microsoft.com/office/drawing/2014/main" id="{E35B532A-6EB3-4ACC-A48E-5C816675698E}"/>
                  </a:ext>
                </a:extLst>
              </p:cNvPr>
              <p:cNvSpPr txBox="1"/>
              <p:nvPr/>
            </p:nvSpPr>
            <p:spPr>
              <a:xfrm>
                <a:off x="5631699" y="3068260"/>
                <a:ext cx="2222888" cy="708445"/>
              </a:xfrm>
              <a:prstGeom prst="rect">
                <a:avLst/>
              </a:prstGeom>
              <a:noFill/>
            </p:spPr>
            <p:txBody>
              <a:bodyPr wrap="square" rtlCol="0">
                <a:spAutoFit/>
              </a:bodyPr>
              <a:lstStyle/>
              <a:p>
                <a:pPr algn="ctr" defTabSz="485605">
                  <a:defRPr/>
                </a:pPr>
                <a:r>
                  <a:rPr lang="en-US" sz="2800" kern="0" dirty="0">
                    <a:solidFill>
                      <a:prstClr val="white"/>
                    </a:solidFill>
                    <a:latin typeface="Open Sans Light" panose="020B0604020202020204" charset="0"/>
                    <a:ea typeface="Open Sans Light" panose="020B0604020202020204" charset="0"/>
                    <a:cs typeface="Open Sans Light" panose="020B0604020202020204" charset="0"/>
                  </a:rPr>
                  <a:t>.NET, SQL, Python, R scaled out by U-SQL</a:t>
                </a:r>
              </a:p>
            </p:txBody>
          </p:sp>
          <p:sp>
            <p:nvSpPr>
              <p:cNvPr id="62" name="TextBox 61">
                <a:extLst>
                  <a:ext uri="{FF2B5EF4-FFF2-40B4-BE49-F238E27FC236}">
                    <a16:creationId xmlns:a16="http://schemas.microsoft.com/office/drawing/2014/main" id="{F11BF847-F15D-4376-AB77-2867362C1D40}"/>
                  </a:ext>
                </a:extLst>
              </p:cNvPr>
              <p:cNvSpPr txBox="1"/>
              <p:nvPr/>
            </p:nvSpPr>
            <p:spPr>
              <a:xfrm>
                <a:off x="5728565" y="1886786"/>
                <a:ext cx="1935949" cy="388502"/>
              </a:xfrm>
              <a:prstGeom prst="rect">
                <a:avLst/>
              </a:prstGeom>
              <a:noFill/>
            </p:spPr>
            <p:txBody>
              <a:bodyPr wrap="square" rtlCol="0">
                <a:spAutoFit/>
              </a:bodyPr>
              <a:lstStyle/>
              <a:p>
                <a:pPr defTabSz="485605">
                  <a:defRPr/>
                </a:pPr>
                <a:r>
                  <a:rPr lang="en-US" sz="2800" kern="0" dirty="0">
                    <a:solidFill>
                      <a:prstClr val="white"/>
                    </a:solidFill>
                    <a:latin typeface="Open Sans Light" panose="020B0604020202020204" charset="0"/>
                    <a:ea typeface="Open Sans Light" panose="020B0604020202020204" charset="0"/>
                    <a:cs typeface="Open Sans Light" panose="020B0604020202020204" charset="0"/>
                  </a:rPr>
                  <a:t>ADL Analytics</a:t>
                </a:r>
              </a:p>
            </p:txBody>
          </p:sp>
          <p:sp>
            <p:nvSpPr>
              <p:cNvPr id="63" name="Rounded Rectangle 2">
                <a:extLst>
                  <a:ext uri="{FF2B5EF4-FFF2-40B4-BE49-F238E27FC236}">
                    <a16:creationId xmlns:a16="http://schemas.microsoft.com/office/drawing/2014/main" id="{FF0F1B31-381E-4556-96AB-C6B7A5DC9D06}"/>
                  </a:ext>
                </a:extLst>
              </p:cNvPr>
              <p:cNvSpPr/>
              <p:nvPr/>
            </p:nvSpPr>
            <p:spPr>
              <a:xfrm>
                <a:off x="5417781" y="1877908"/>
                <a:ext cx="2500314" cy="1984055"/>
              </a:xfrm>
              <a:prstGeom prst="round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63">
                  <a:defRPr/>
                </a:pPr>
                <a:endParaRPr lang="en-US" sz="1836" kern="0">
                  <a:solidFill>
                    <a:prstClr val="white"/>
                  </a:solidFill>
                </a:endParaRPr>
              </a:p>
            </p:txBody>
          </p:sp>
          <p:grpSp>
            <p:nvGrpSpPr>
              <p:cNvPr id="64" name="Group 63">
                <a:extLst>
                  <a:ext uri="{FF2B5EF4-FFF2-40B4-BE49-F238E27FC236}">
                    <a16:creationId xmlns:a16="http://schemas.microsoft.com/office/drawing/2014/main" id="{DC109843-459E-47D4-905C-3AD134062D68}"/>
                  </a:ext>
                </a:extLst>
              </p:cNvPr>
              <p:cNvGrpSpPr/>
              <p:nvPr/>
            </p:nvGrpSpPr>
            <p:grpSpPr>
              <a:xfrm>
                <a:off x="6086489" y="2277778"/>
                <a:ext cx="725271" cy="678425"/>
                <a:chOff x="2148168" y="645460"/>
                <a:chExt cx="2587625" cy="2576512"/>
              </a:xfrm>
            </p:grpSpPr>
            <p:sp>
              <p:nvSpPr>
                <p:cNvPr id="65" name="Freeform 19">
                  <a:extLst>
                    <a:ext uri="{FF2B5EF4-FFF2-40B4-BE49-F238E27FC236}">
                      <a16:creationId xmlns:a16="http://schemas.microsoft.com/office/drawing/2014/main" id="{8D05CF9E-F4A9-4B47-A223-30A20D210831}"/>
                    </a:ext>
                  </a:extLst>
                </p:cNvPr>
                <p:cNvSpPr>
                  <a:spLocks noEditPoints="1"/>
                </p:cNvSpPr>
                <p:nvPr/>
              </p:nvSpPr>
              <p:spPr bwMode="auto">
                <a:xfrm>
                  <a:off x="2364068" y="861360"/>
                  <a:ext cx="2154238" cy="2149475"/>
                </a:xfrm>
                <a:custGeom>
                  <a:avLst/>
                  <a:gdLst>
                    <a:gd name="T0" fmla="*/ 14609 w 16392"/>
                    <a:gd name="T1" fmla="*/ 16392 h 16392"/>
                    <a:gd name="T2" fmla="*/ 1782 w 16392"/>
                    <a:gd name="T3" fmla="*/ 16392 h 16392"/>
                    <a:gd name="T4" fmla="*/ 0 w 16392"/>
                    <a:gd name="T5" fmla="*/ 14610 h 16392"/>
                    <a:gd name="T6" fmla="*/ 0 w 16392"/>
                    <a:gd name="T7" fmla="*/ 1782 h 16392"/>
                    <a:gd name="T8" fmla="*/ 1782 w 16392"/>
                    <a:gd name="T9" fmla="*/ 0 h 16392"/>
                    <a:gd name="T10" fmla="*/ 14609 w 16392"/>
                    <a:gd name="T11" fmla="*/ 0 h 16392"/>
                    <a:gd name="T12" fmla="*/ 16392 w 16392"/>
                    <a:gd name="T13" fmla="*/ 1782 h 16392"/>
                    <a:gd name="T14" fmla="*/ 16392 w 16392"/>
                    <a:gd name="T15" fmla="*/ 14610 h 16392"/>
                    <a:gd name="T16" fmla="*/ 14609 w 16392"/>
                    <a:gd name="T17" fmla="*/ 16392 h 16392"/>
                    <a:gd name="T18" fmla="*/ 1782 w 16392"/>
                    <a:gd name="T19" fmla="*/ 1175 h 16392"/>
                    <a:gd name="T20" fmla="*/ 1194 w 16392"/>
                    <a:gd name="T21" fmla="*/ 1763 h 16392"/>
                    <a:gd name="T22" fmla="*/ 1194 w 16392"/>
                    <a:gd name="T23" fmla="*/ 14590 h 16392"/>
                    <a:gd name="T24" fmla="*/ 1782 w 16392"/>
                    <a:gd name="T25" fmla="*/ 15178 h 16392"/>
                    <a:gd name="T26" fmla="*/ 14609 w 16392"/>
                    <a:gd name="T27" fmla="*/ 15178 h 16392"/>
                    <a:gd name="T28" fmla="*/ 15197 w 16392"/>
                    <a:gd name="T29" fmla="*/ 14590 h 16392"/>
                    <a:gd name="T30" fmla="*/ 15197 w 16392"/>
                    <a:gd name="T31" fmla="*/ 1763 h 16392"/>
                    <a:gd name="T32" fmla="*/ 14609 w 16392"/>
                    <a:gd name="T33" fmla="*/ 1175 h 16392"/>
                    <a:gd name="T34" fmla="*/ 1782 w 16392"/>
                    <a:gd name="T35" fmla="*/ 1175 h 16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392" h="16392">
                      <a:moveTo>
                        <a:pt x="14609" y="16392"/>
                      </a:moveTo>
                      <a:lnTo>
                        <a:pt x="1782" y="16392"/>
                      </a:lnTo>
                      <a:cubicBezTo>
                        <a:pt x="803" y="16392"/>
                        <a:pt x="0" y="15589"/>
                        <a:pt x="0" y="14610"/>
                      </a:cubicBezTo>
                      <a:lnTo>
                        <a:pt x="0" y="1782"/>
                      </a:lnTo>
                      <a:cubicBezTo>
                        <a:pt x="0" y="803"/>
                        <a:pt x="803" y="0"/>
                        <a:pt x="1782" y="0"/>
                      </a:cubicBezTo>
                      <a:lnTo>
                        <a:pt x="14609" y="0"/>
                      </a:lnTo>
                      <a:cubicBezTo>
                        <a:pt x="15589" y="0"/>
                        <a:pt x="16392" y="803"/>
                        <a:pt x="16392" y="1782"/>
                      </a:cubicBezTo>
                      <a:lnTo>
                        <a:pt x="16392" y="14610"/>
                      </a:lnTo>
                      <a:cubicBezTo>
                        <a:pt x="16392" y="15589"/>
                        <a:pt x="15589" y="16392"/>
                        <a:pt x="14609" y="16392"/>
                      </a:cubicBezTo>
                      <a:close/>
                      <a:moveTo>
                        <a:pt x="1782" y="1175"/>
                      </a:moveTo>
                      <a:cubicBezTo>
                        <a:pt x="1449" y="1175"/>
                        <a:pt x="1194" y="1449"/>
                        <a:pt x="1194" y="1763"/>
                      </a:cubicBezTo>
                      <a:lnTo>
                        <a:pt x="1194" y="14590"/>
                      </a:lnTo>
                      <a:cubicBezTo>
                        <a:pt x="1194" y="14923"/>
                        <a:pt x="1469" y="15178"/>
                        <a:pt x="1782" y="15178"/>
                      </a:cubicBezTo>
                      <a:lnTo>
                        <a:pt x="14609" y="15178"/>
                      </a:lnTo>
                      <a:cubicBezTo>
                        <a:pt x="14942" y="15178"/>
                        <a:pt x="15197" y="14904"/>
                        <a:pt x="15197" y="14590"/>
                      </a:cubicBezTo>
                      <a:lnTo>
                        <a:pt x="15197" y="1763"/>
                      </a:lnTo>
                      <a:cubicBezTo>
                        <a:pt x="15197" y="1430"/>
                        <a:pt x="14923" y="1175"/>
                        <a:pt x="14609" y="1175"/>
                      </a:cubicBezTo>
                      <a:lnTo>
                        <a:pt x="1782" y="1175"/>
                      </a:lnTo>
                      <a:close/>
                    </a:path>
                  </a:pathLst>
                </a:custGeom>
                <a:solidFill>
                  <a:srgbClr val="A0A1A2"/>
                </a:solidFill>
                <a:ln w="0">
                  <a:noFill/>
                  <a:prstDash val="solid"/>
                  <a:round/>
                  <a:headEnd/>
                  <a:tailEnd/>
                </a:ln>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Segoe UI"/>
                    <a:ea typeface="+mn-ea"/>
                    <a:cs typeface="+mn-cs"/>
                  </a:endParaRPr>
                </a:p>
              </p:txBody>
            </p:sp>
            <p:sp>
              <p:nvSpPr>
                <p:cNvPr id="66" name="Freeform 20">
                  <a:extLst>
                    <a:ext uri="{FF2B5EF4-FFF2-40B4-BE49-F238E27FC236}">
                      <a16:creationId xmlns:a16="http://schemas.microsoft.com/office/drawing/2014/main" id="{7D85BAB0-9F73-4003-8186-8A7C4678FC24}"/>
                    </a:ext>
                  </a:extLst>
                </p:cNvPr>
                <p:cNvSpPr>
                  <a:spLocks/>
                </p:cNvSpPr>
                <p:nvPr/>
              </p:nvSpPr>
              <p:spPr bwMode="auto">
                <a:xfrm>
                  <a:off x="2860955" y="645460"/>
                  <a:ext cx="758825" cy="220662"/>
                </a:xfrm>
                <a:custGeom>
                  <a:avLst/>
                  <a:gdLst>
                    <a:gd name="T0" fmla="*/ 2683 w 5778"/>
                    <a:gd name="T1" fmla="*/ 235 h 1684"/>
                    <a:gd name="T2" fmla="*/ 1293 w 5778"/>
                    <a:gd name="T3" fmla="*/ 176 h 1684"/>
                    <a:gd name="T4" fmla="*/ 275 w 5778"/>
                    <a:gd name="T5" fmla="*/ 1116 h 1684"/>
                    <a:gd name="T6" fmla="*/ 0 w 5778"/>
                    <a:gd name="T7" fmla="*/ 1684 h 1684"/>
                    <a:gd name="T8" fmla="*/ 5778 w 5778"/>
                    <a:gd name="T9" fmla="*/ 1684 h 1684"/>
                    <a:gd name="T10" fmla="*/ 2683 w 5778"/>
                    <a:gd name="T11" fmla="*/ 235 h 1684"/>
                  </a:gdLst>
                  <a:ahLst/>
                  <a:cxnLst>
                    <a:cxn ang="0">
                      <a:pos x="T0" y="T1"/>
                    </a:cxn>
                    <a:cxn ang="0">
                      <a:pos x="T2" y="T3"/>
                    </a:cxn>
                    <a:cxn ang="0">
                      <a:pos x="T4" y="T5"/>
                    </a:cxn>
                    <a:cxn ang="0">
                      <a:pos x="T6" y="T7"/>
                    </a:cxn>
                    <a:cxn ang="0">
                      <a:pos x="T8" y="T9"/>
                    </a:cxn>
                    <a:cxn ang="0">
                      <a:pos x="T10" y="T11"/>
                    </a:cxn>
                  </a:cxnLst>
                  <a:rect l="0" t="0" r="r" b="b"/>
                  <a:pathLst>
                    <a:path w="5778" h="1684">
                      <a:moveTo>
                        <a:pt x="2683" y="235"/>
                      </a:moveTo>
                      <a:cubicBezTo>
                        <a:pt x="2253" y="39"/>
                        <a:pt x="1743" y="0"/>
                        <a:pt x="1293" y="176"/>
                      </a:cubicBezTo>
                      <a:cubicBezTo>
                        <a:pt x="843" y="333"/>
                        <a:pt x="471" y="666"/>
                        <a:pt x="275" y="1116"/>
                      </a:cubicBezTo>
                      <a:lnTo>
                        <a:pt x="0" y="1684"/>
                      </a:lnTo>
                      <a:lnTo>
                        <a:pt x="5778" y="1684"/>
                      </a:lnTo>
                      <a:lnTo>
                        <a:pt x="2683" y="235"/>
                      </a:lnTo>
                      <a:close/>
                    </a:path>
                  </a:pathLst>
                </a:custGeom>
                <a:solidFill>
                  <a:srgbClr val="7A7A7A"/>
                </a:solidFill>
                <a:ln w="0">
                  <a:noFill/>
                  <a:prstDash val="solid"/>
                  <a:round/>
                  <a:headEnd/>
                  <a:tailEnd/>
                </a:ln>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Segoe UI"/>
                    <a:ea typeface="+mn-ea"/>
                    <a:cs typeface="+mn-cs"/>
                  </a:endParaRPr>
                </a:p>
              </p:txBody>
            </p:sp>
            <p:sp>
              <p:nvSpPr>
                <p:cNvPr id="67" name="Freeform 21">
                  <a:extLst>
                    <a:ext uri="{FF2B5EF4-FFF2-40B4-BE49-F238E27FC236}">
                      <a16:creationId xmlns:a16="http://schemas.microsoft.com/office/drawing/2014/main" id="{828C7AF9-A0ED-474F-A266-1C16809B4E67}"/>
                    </a:ext>
                  </a:extLst>
                </p:cNvPr>
                <p:cNvSpPr>
                  <a:spLocks/>
                </p:cNvSpPr>
                <p:nvPr/>
              </p:nvSpPr>
              <p:spPr bwMode="auto">
                <a:xfrm>
                  <a:off x="4515130" y="1356660"/>
                  <a:ext cx="220663" cy="760412"/>
                </a:xfrm>
                <a:custGeom>
                  <a:avLst/>
                  <a:gdLst>
                    <a:gd name="T0" fmla="*/ 1508 w 1684"/>
                    <a:gd name="T1" fmla="*/ 1292 h 5797"/>
                    <a:gd name="T2" fmla="*/ 568 w 1684"/>
                    <a:gd name="T3" fmla="*/ 274 h 5797"/>
                    <a:gd name="T4" fmla="*/ 0 w 1684"/>
                    <a:gd name="T5" fmla="*/ 0 h 5797"/>
                    <a:gd name="T6" fmla="*/ 0 w 1684"/>
                    <a:gd name="T7" fmla="*/ 5797 h 5797"/>
                    <a:gd name="T8" fmla="*/ 1449 w 1684"/>
                    <a:gd name="T9" fmla="*/ 2702 h 5797"/>
                    <a:gd name="T10" fmla="*/ 1508 w 1684"/>
                    <a:gd name="T11" fmla="*/ 1292 h 5797"/>
                  </a:gdLst>
                  <a:ahLst/>
                  <a:cxnLst>
                    <a:cxn ang="0">
                      <a:pos x="T0" y="T1"/>
                    </a:cxn>
                    <a:cxn ang="0">
                      <a:pos x="T2" y="T3"/>
                    </a:cxn>
                    <a:cxn ang="0">
                      <a:pos x="T4" y="T5"/>
                    </a:cxn>
                    <a:cxn ang="0">
                      <a:pos x="T6" y="T7"/>
                    </a:cxn>
                    <a:cxn ang="0">
                      <a:pos x="T8" y="T9"/>
                    </a:cxn>
                    <a:cxn ang="0">
                      <a:pos x="T10" y="T11"/>
                    </a:cxn>
                  </a:cxnLst>
                  <a:rect l="0" t="0" r="r" b="b"/>
                  <a:pathLst>
                    <a:path w="1684" h="5797">
                      <a:moveTo>
                        <a:pt x="1508" y="1292"/>
                      </a:moveTo>
                      <a:cubicBezTo>
                        <a:pt x="1351" y="842"/>
                        <a:pt x="1018" y="470"/>
                        <a:pt x="568" y="274"/>
                      </a:cubicBezTo>
                      <a:lnTo>
                        <a:pt x="0" y="0"/>
                      </a:lnTo>
                      <a:lnTo>
                        <a:pt x="0" y="5797"/>
                      </a:lnTo>
                      <a:lnTo>
                        <a:pt x="1449" y="2702"/>
                      </a:lnTo>
                      <a:cubicBezTo>
                        <a:pt x="1665" y="2252"/>
                        <a:pt x="1684" y="1762"/>
                        <a:pt x="1508" y="1292"/>
                      </a:cubicBezTo>
                      <a:close/>
                    </a:path>
                  </a:pathLst>
                </a:custGeom>
                <a:solidFill>
                  <a:srgbClr val="7A7A7A"/>
                </a:solidFill>
                <a:ln w="0">
                  <a:noFill/>
                  <a:prstDash val="solid"/>
                  <a:round/>
                  <a:headEnd/>
                  <a:tailEnd/>
                </a:ln>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Segoe UI"/>
                    <a:ea typeface="+mn-ea"/>
                    <a:cs typeface="+mn-cs"/>
                  </a:endParaRPr>
                </a:p>
              </p:txBody>
            </p:sp>
            <p:sp>
              <p:nvSpPr>
                <p:cNvPr id="68" name="Freeform 22">
                  <a:extLst>
                    <a:ext uri="{FF2B5EF4-FFF2-40B4-BE49-F238E27FC236}">
                      <a16:creationId xmlns:a16="http://schemas.microsoft.com/office/drawing/2014/main" id="{7816E5E4-A8FD-4727-9C5E-63BC0ABA9BA9}"/>
                    </a:ext>
                  </a:extLst>
                </p:cNvPr>
                <p:cNvSpPr>
                  <a:spLocks/>
                </p:cNvSpPr>
                <p:nvPr/>
              </p:nvSpPr>
              <p:spPr bwMode="auto">
                <a:xfrm>
                  <a:off x="2148168" y="1934510"/>
                  <a:ext cx="222250" cy="758825"/>
                </a:xfrm>
                <a:custGeom>
                  <a:avLst/>
                  <a:gdLst>
                    <a:gd name="T0" fmla="*/ 235 w 1684"/>
                    <a:gd name="T1" fmla="*/ 3095 h 5778"/>
                    <a:gd name="T2" fmla="*/ 176 w 1684"/>
                    <a:gd name="T3" fmla="*/ 4485 h 5778"/>
                    <a:gd name="T4" fmla="*/ 1116 w 1684"/>
                    <a:gd name="T5" fmla="*/ 5503 h 5778"/>
                    <a:gd name="T6" fmla="*/ 1684 w 1684"/>
                    <a:gd name="T7" fmla="*/ 5778 h 5778"/>
                    <a:gd name="T8" fmla="*/ 1684 w 1684"/>
                    <a:gd name="T9" fmla="*/ 0 h 5778"/>
                    <a:gd name="T10" fmla="*/ 235 w 1684"/>
                    <a:gd name="T11" fmla="*/ 3095 h 5778"/>
                  </a:gdLst>
                  <a:ahLst/>
                  <a:cxnLst>
                    <a:cxn ang="0">
                      <a:pos x="T0" y="T1"/>
                    </a:cxn>
                    <a:cxn ang="0">
                      <a:pos x="T2" y="T3"/>
                    </a:cxn>
                    <a:cxn ang="0">
                      <a:pos x="T4" y="T5"/>
                    </a:cxn>
                    <a:cxn ang="0">
                      <a:pos x="T6" y="T7"/>
                    </a:cxn>
                    <a:cxn ang="0">
                      <a:pos x="T8" y="T9"/>
                    </a:cxn>
                    <a:cxn ang="0">
                      <a:pos x="T10" y="T11"/>
                    </a:cxn>
                  </a:cxnLst>
                  <a:rect l="0" t="0" r="r" b="b"/>
                  <a:pathLst>
                    <a:path w="1684" h="5778">
                      <a:moveTo>
                        <a:pt x="235" y="3095"/>
                      </a:moveTo>
                      <a:cubicBezTo>
                        <a:pt x="39" y="3525"/>
                        <a:pt x="0" y="4035"/>
                        <a:pt x="176" y="4485"/>
                      </a:cubicBezTo>
                      <a:cubicBezTo>
                        <a:pt x="333" y="4935"/>
                        <a:pt x="666" y="5308"/>
                        <a:pt x="1116" y="5503"/>
                      </a:cubicBezTo>
                      <a:lnTo>
                        <a:pt x="1684" y="5778"/>
                      </a:lnTo>
                      <a:lnTo>
                        <a:pt x="1684" y="0"/>
                      </a:lnTo>
                      <a:lnTo>
                        <a:pt x="235" y="3095"/>
                      </a:lnTo>
                      <a:close/>
                    </a:path>
                  </a:pathLst>
                </a:custGeom>
                <a:solidFill>
                  <a:srgbClr val="7A7A7A"/>
                </a:solidFill>
                <a:ln w="0">
                  <a:noFill/>
                  <a:prstDash val="solid"/>
                  <a:round/>
                  <a:headEnd/>
                  <a:tailEnd/>
                </a:ln>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Segoe UI"/>
                    <a:ea typeface="+mn-ea"/>
                    <a:cs typeface="+mn-cs"/>
                  </a:endParaRPr>
                </a:p>
              </p:txBody>
            </p:sp>
            <p:sp>
              <p:nvSpPr>
                <p:cNvPr id="69" name="Freeform 23">
                  <a:extLst>
                    <a:ext uri="{FF2B5EF4-FFF2-40B4-BE49-F238E27FC236}">
                      <a16:creationId xmlns:a16="http://schemas.microsoft.com/office/drawing/2014/main" id="{26978012-6526-46D2-8C8A-8E9C89B913D4}"/>
                    </a:ext>
                  </a:extLst>
                </p:cNvPr>
                <p:cNvSpPr>
                  <a:spLocks/>
                </p:cNvSpPr>
                <p:nvPr/>
              </p:nvSpPr>
              <p:spPr bwMode="auto">
                <a:xfrm>
                  <a:off x="3440393" y="3009247"/>
                  <a:ext cx="758825" cy="212725"/>
                </a:xfrm>
                <a:custGeom>
                  <a:avLst/>
                  <a:gdLst>
                    <a:gd name="T0" fmla="*/ 3094 w 5777"/>
                    <a:gd name="T1" fmla="*/ 1450 h 1626"/>
                    <a:gd name="T2" fmla="*/ 3858 w 5777"/>
                    <a:gd name="T3" fmla="*/ 1626 h 1626"/>
                    <a:gd name="T4" fmla="*/ 4485 w 5777"/>
                    <a:gd name="T5" fmla="*/ 1508 h 1626"/>
                    <a:gd name="T6" fmla="*/ 5503 w 5777"/>
                    <a:gd name="T7" fmla="*/ 568 h 1626"/>
                    <a:gd name="T8" fmla="*/ 5777 w 5777"/>
                    <a:gd name="T9" fmla="*/ 0 h 1626"/>
                    <a:gd name="T10" fmla="*/ 0 w 5777"/>
                    <a:gd name="T11" fmla="*/ 0 h 1626"/>
                    <a:gd name="T12" fmla="*/ 3094 w 5777"/>
                    <a:gd name="T13" fmla="*/ 1450 h 1626"/>
                  </a:gdLst>
                  <a:ahLst/>
                  <a:cxnLst>
                    <a:cxn ang="0">
                      <a:pos x="T0" y="T1"/>
                    </a:cxn>
                    <a:cxn ang="0">
                      <a:pos x="T2" y="T3"/>
                    </a:cxn>
                    <a:cxn ang="0">
                      <a:pos x="T4" y="T5"/>
                    </a:cxn>
                    <a:cxn ang="0">
                      <a:pos x="T6" y="T7"/>
                    </a:cxn>
                    <a:cxn ang="0">
                      <a:pos x="T8" y="T9"/>
                    </a:cxn>
                    <a:cxn ang="0">
                      <a:pos x="T10" y="T11"/>
                    </a:cxn>
                    <a:cxn ang="0">
                      <a:pos x="T12" y="T13"/>
                    </a:cxn>
                  </a:cxnLst>
                  <a:rect l="0" t="0" r="r" b="b"/>
                  <a:pathLst>
                    <a:path w="5777" h="1626">
                      <a:moveTo>
                        <a:pt x="3094" y="1450"/>
                      </a:moveTo>
                      <a:cubicBezTo>
                        <a:pt x="3329" y="1567"/>
                        <a:pt x="3603" y="1626"/>
                        <a:pt x="3858" y="1626"/>
                      </a:cubicBezTo>
                      <a:cubicBezTo>
                        <a:pt x="4073" y="1626"/>
                        <a:pt x="4269" y="1587"/>
                        <a:pt x="4485" y="1508"/>
                      </a:cubicBezTo>
                      <a:cubicBezTo>
                        <a:pt x="4935" y="1352"/>
                        <a:pt x="5307" y="1019"/>
                        <a:pt x="5503" y="568"/>
                      </a:cubicBezTo>
                      <a:lnTo>
                        <a:pt x="5777" y="0"/>
                      </a:lnTo>
                      <a:lnTo>
                        <a:pt x="0" y="0"/>
                      </a:lnTo>
                      <a:lnTo>
                        <a:pt x="3094" y="1450"/>
                      </a:lnTo>
                      <a:close/>
                    </a:path>
                  </a:pathLst>
                </a:custGeom>
                <a:solidFill>
                  <a:srgbClr val="7A7A7A"/>
                </a:solidFill>
                <a:ln w="0">
                  <a:noFill/>
                  <a:prstDash val="solid"/>
                  <a:round/>
                  <a:headEnd/>
                  <a:tailEnd/>
                </a:ln>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Segoe UI"/>
                    <a:ea typeface="+mn-ea"/>
                    <a:cs typeface="+mn-cs"/>
                  </a:endParaRPr>
                </a:p>
              </p:txBody>
            </p:sp>
            <p:sp>
              <p:nvSpPr>
                <p:cNvPr id="70" name="Freeform 24">
                  <a:extLst>
                    <a:ext uri="{FF2B5EF4-FFF2-40B4-BE49-F238E27FC236}">
                      <a16:creationId xmlns:a16="http://schemas.microsoft.com/office/drawing/2014/main" id="{1E9691D4-692E-4486-81AE-0855C0F1EBF0}"/>
                    </a:ext>
                  </a:extLst>
                </p:cNvPr>
                <p:cNvSpPr>
                  <a:spLocks/>
                </p:cNvSpPr>
                <p:nvPr/>
              </p:nvSpPr>
              <p:spPr bwMode="auto">
                <a:xfrm>
                  <a:off x="2521230" y="1015348"/>
                  <a:ext cx="1839914" cy="1836736"/>
                </a:xfrm>
                <a:custGeom>
                  <a:avLst/>
                  <a:gdLst>
                    <a:gd name="T0" fmla="*/ 588 w 14003"/>
                    <a:gd name="T1" fmla="*/ 0 h 14003"/>
                    <a:gd name="T2" fmla="*/ 0 w 14003"/>
                    <a:gd name="T3" fmla="*/ 588 h 14003"/>
                    <a:gd name="T4" fmla="*/ 0 w 14003"/>
                    <a:gd name="T5" fmla="*/ 13415 h 14003"/>
                    <a:gd name="T6" fmla="*/ 588 w 14003"/>
                    <a:gd name="T7" fmla="*/ 14003 h 14003"/>
                    <a:gd name="T8" fmla="*/ 13415 w 14003"/>
                    <a:gd name="T9" fmla="*/ 14003 h 14003"/>
                    <a:gd name="T10" fmla="*/ 14003 w 14003"/>
                    <a:gd name="T11" fmla="*/ 13415 h 14003"/>
                    <a:gd name="T12" fmla="*/ 14003 w 14003"/>
                    <a:gd name="T13" fmla="*/ 588 h 14003"/>
                    <a:gd name="T14" fmla="*/ 13415 w 14003"/>
                    <a:gd name="T15" fmla="*/ 0 h 14003"/>
                    <a:gd name="T16" fmla="*/ 588 w 14003"/>
                    <a:gd name="T17" fmla="*/ 0 h 14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03" h="14003">
                      <a:moveTo>
                        <a:pt x="588" y="0"/>
                      </a:moveTo>
                      <a:cubicBezTo>
                        <a:pt x="255" y="0"/>
                        <a:pt x="0" y="274"/>
                        <a:pt x="0" y="588"/>
                      </a:cubicBezTo>
                      <a:lnTo>
                        <a:pt x="0" y="13415"/>
                      </a:lnTo>
                      <a:cubicBezTo>
                        <a:pt x="0" y="13748"/>
                        <a:pt x="275" y="14003"/>
                        <a:pt x="588" y="14003"/>
                      </a:cubicBezTo>
                      <a:lnTo>
                        <a:pt x="13415" y="14003"/>
                      </a:lnTo>
                      <a:cubicBezTo>
                        <a:pt x="13748" y="14003"/>
                        <a:pt x="14003" y="13729"/>
                        <a:pt x="14003" y="13415"/>
                      </a:cubicBezTo>
                      <a:lnTo>
                        <a:pt x="14003" y="588"/>
                      </a:lnTo>
                      <a:cubicBezTo>
                        <a:pt x="14003" y="255"/>
                        <a:pt x="13729" y="0"/>
                        <a:pt x="13415" y="0"/>
                      </a:cubicBezTo>
                      <a:lnTo>
                        <a:pt x="588" y="0"/>
                      </a:lnTo>
                      <a:close/>
                    </a:path>
                  </a:pathLst>
                </a:custGeom>
                <a:solidFill>
                  <a:srgbClr val="FFFFFF"/>
                </a:solidFill>
                <a:ln w="0">
                  <a:noFill/>
                  <a:prstDash val="solid"/>
                  <a:round/>
                  <a:headEnd/>
                  <a:tailEnd/>
                </a:ln>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Segoe UI"/>
                    <a:ea typeface="+mn-ea"/>
                    <a:cs typeface="+mn-cs"/>
                  </a:endParaRPr>
                </a:p>
              </p:txBody>
            </p:sp>
            <p:sp>
              <p:nvSpPr>
                <p:cNvPr id="71" name="Freeform 25">
                  <a:extLst>
                    <a:ext uri="{FF2B5EF4-FFF2-40B4-BE49-F238E27FC236}">
                      <a16:creationId xmlns:a16="http://schemas.microsoft.com/office/drawing/2014/main" id="{490FBCF7-9811-42B3-9784-2FD00D502220}"/>
                    </a:ext>
                  </a:extLst>
                </p:cNvPr>
                <p:cNvSpPr>
                  <a:spLocks/>
                </p:cNvSpPr>
                <p:nvPr/>
              </p:nvSpPr>
              <p:spPr bwMode="auto">
                <a:xfrm>
                  <a:off x="3046693" y="1288397"/>
                  <a:ext cx="792163" cy="1311275"/>
                </a:xfrm>
                <a:custGeom>
                  <a:avLst/>
                  <a:gdLst>
                    <a:gd name="T0" fmla="*/ 5836 w 6031"/>
                    <a:gd name="T1" fmla="*/ 3721 h 10008"/>
                    <a:gd name="T2" fmla="*/ 3348 w 6031"/>
                    <a:gd name="T3" fmla="*/ 3721 h 10008"/>
                    <a:gd name="T4" fmla="*/ 4386 w 6031"/>
                    <a:gd name="T5" fmla="*/ 255 h 10008"/>
                    <a:gd name="T6" fmla="*/ 4288 w 6031"/>
                    <a:gd name="T7" fmla="*/ 20 h 10008"/>
                    <a:gd name="T8" fmla="*/ 4210 w 6031"/>
                    <a:gd name="T9" fmla="*/ 0 h 10008"/>
                    <a:gd name="T10" fmla="*/ 4053 w 6031"/>
                    <a:gd name="T11" fmla="*/ 78 h 10008"/>
                    <a:gd name="T12" fmla="*/ 39 w 6031"/>
                    <a:gd name="T13" fmla="*/ 5934 h 10008"/>
                    <a:gd name="T14" fmla="*/ 19 w 6031"/>
                    <a:gd name="T15" fmla="*/ 6130 h 10008"/>
                    <a:gd name="T16" fmla="*/ 195 w 6031"/>
                    <a:gd name="T17" fmla="*/ 6228 h 10008"/>
                    <a:gd name="T18" fmla="*/ 2604 w 6031"/>
                    <a:gd name="T19" fmla="*/ 6228 h 10008"/>
                    <a:gd name="T20" fmla="*/ 1527 w 6031"/>
                    <a:gd name="T21" fmla="*/ 9753 h 10008"/>
                    <a:gd name="T22" fmla="*/ 1625 w 6031"/>
                    <a:gd name="T23" fmla="*/ 9988 h 10008"/>
                    <a:gd name="T24" fmla="*/ 1703 w 6031"/>
                    <a:gd name="T25" fmla="*/ 10008 h 10008"/>
                    <a:gd name="T26" fmla="*/ 1860 w 6031"/>
                    <a:gd name="T27" fmla="*/ 9929 h 10008"/>
                    <a:gd name="T28" fmla="*/ 5992 w 6031"/>
                    <a:gd name="T29" fmla="*/ 4015 h 10008"/>
                    <a:gd name="T30" fmla="*/ 6031 w 6031"/>
                    <a:gd name="T31" fmla="*/ 3897 h 10008"/>
                    <a:gd name="T32" fmla="*/ 5836 w 6031"/>
                    <a:gd name="T33" fmla="*/ 3721 h 10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31" h="10008">
                      <a:moveTo>
                        <a:pt x="5836" y="3721"/>
                      </a:moveTo>
                      <a:lnTo>
                        <a:pt x="3348" y="3721"/>
                      </a:lnTo>
                      <a:lnTo>
                        <a:pt x="4386" y="255"/>
                      </a:lnTo>
                      <a:cubicBezTo>
                        <a:pt x="4406" y="157"/>
                        <a:pt x="4367" y="59"/>
                        <a:pt x="4288" y="20"/>
                      </a:cubicBezTo>
                      <a:cubicBezTo>
                        <a:pt x="4269" y="0"/>
                        <a:pt x="4230" y="0"/>
                        <a:pt x="4210" y="0"/>
                      </a:cubicBezTo>
                      <a:cubicBezTo>
                        <a:pt x="4151" y="0"/>
                        <a:pt x="4093" y="39"/>
                        <a:pt x="4053" y="78"/>
                      </a:cubicBezTo>
                      <a:lnTo>
                        <a:pt x="39" y="5934"/>
                      </a:lnTo>
                      <a:cubicBezTo>
                        <a:pt x="0" y="5993"/>
                        <a:pt x="0" y="6071"/>
                        <a:pt x="19" y="6130"/>
                      </a:cubicBezTo>
                      <a:cubicBezTo>
                        <a:pt x="58" y="6189"/>
                        <a:pt x="117" y="6228"/>
                        <a:pt x="195" y="6228"/>
                      </a:cubicBezTo>
                      <a:lnTo>
                        <a:pt x="2604" y="6228"/>
                      </a:lnTo>
                      <a:lnTo>
                        <a:pt x="1527" y="9753"/>
                      </a:lnTo>
                      <a:cubicBezTo>
                        <a:pt x="1508" y="9851"/>
                        <a:pt x="1547" y="9949"/>
                        <a:pt x="1625" y="9988"/>
                      </a:cubicBezTo>
                      <a:cubicBezTo>
                        <a:pt x="1645" y="10008"/>
                        <a:pt x="1684" y="10008"/>
                        <a:pt x="1703" y="10008"/>
                      </a:cubicBezTo>
                      <a:cubicBezTo>
                        <a:pt x="1762" y="10008"/>
                        <a:pt x="1821" y="9968"/>
                        <a:pt x="1860" y="9929"/>
                      </a:cubicBezTo>
                      <a:lnTo>
                        <a:pt x="5992" y="4015"/>
                      </a:lnTo>
                      <a:cubicBezTo>
                        <a:pt x="6012" y="3976"/>
                        <a:pt x="6031" y="3936"/>
                        <a:pt x="6031" y="3897"/>
                      </a:cubicBezTo>
                      <a:cubicBezTo>
                        <a:pt x="6031" y="3799"/>
                        <a:pt x="5933" y="3721"/>
                        <a:pt x="5836" y="3721"/>
                      </a:cubicBezTo>
                      <a:close/>
                    </a:path>
                  </a:pathLst>
                </a:custGeom>
                <a:solidFill>
                  <a:srgbClr val="59B4D9"/>
                </a:solidFill>
                <a:ln w="0">
                  <a:noFill/>
                  <a:prstDash val="solid"/>
                  <a:round/>
                  <a:headEnd/>
                  <a:tailEnd/>
                </a:ln>
              </p:spPr>
              <p:txBody>
                <a:bodyPr vert="horz" wrap="square" lIns="93247" tIns="46623" rIns="93247" bIns="46623" numCol="1" anchor="t" anchorCtr="0" compatLnSpc="1">
                  <a:prstTxWarp prst="textNoShape">
                    <a:avLst/>
                  </a:prstTxWarp>
                </a:bodyPr>
                <a:lstStyle/>
                <a:p>
                  <a:pPr marL="0" marR="0" lvl="0" indent="0" algn="l" defTabSz="932418"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Segoe UI"/>
                    <a:ea typeface="+mn-ea"/>
                    <a:cs typeface="+mn-cs"/>
                  </a:endParaRPr>
                </a:p>
              </p:txBody>
            </p:sp>
          </p:grpSp>
        </p:grpSp>
        <p:sp>
          <p:nvSpPr>
            <p:cNvPr id="73" name="TextBox 72">
              <a:extLst>
                <a:ext uri="{FF2B5EF4-FFF2-40B4-BE49-F238E27FC236}">
                  <a16:creationId xmlns:a16="http://schemas.microsoft.com/office/drawing/2014/main" id="{503B6ACE-D2FB-4BEE-B468-D096E6377796}"/>
                </a:ext>
              </a:extLst>
            </p:cNvPr>
            <p:cNvSpPr txBox="1"/>
            <p:nvPr/>
          </p:nvSpPr>
          <p:spPr>
            <a:xfrm>
              <a:off x="7459695" y="5714247"/>
              <a:ext cx="5339812" cy="2810927"/>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Open Sans Light" panose="020B0604020202020204" charset="0"/>
                  <a:ea typeface="Open Sans Light" panose="020B0604020202020204" charset="0"/>
                  <a:cs typeface="Open Sans Light" panose="020B0604020202020204" charset="0"/>
                </a:rPr>
                <a:t>Serverless. Pay per job. Starts in seconds. Scales instantly.</a:t>
              </a:r>
            </a:p>
            <a:p>
              <a:pPr marL="285750" indent="-285750">
                <a:buFont typeface="Arial" panose="020B0604020202020204" pitchFamily="34" charset="0"/>
                <a:buChar char="•"/>
              </a:pPr>
              <a:r>
                <a:rPr lang="en-US" dirty="0">
                  <a:latin typeface="Open Sans Light" panose="020B0604020202020204" charset="0"/>
                  <a:ea typeface="Open Sans Light" panose="020B0604020202020204" charset="0"/>
                  <a:cs typeface="Open Sans Light" panose="020B0604020202020204" charset="0"/>
                </a:rPr>
                <a:t>Develop massively parallel programs with simplicity</a:t>
              </a:r>
            </a:p>
            <a:p>
              <a:pPr marL="285750" indent="-285750">
                <a:buFont typeface="Arial" panose="020B0604020202020204" pitchFamily="34" charset="0"/>
                <a:buChar char="•"/>
              </a:pPr>
              <a:r>
                <a:rPr lang="en-US" dirty="0">
                  <a:latin typeface="Open Sans Light" panose="020B0604020202020204" charset="0"/>
                  <a:ea typeface="Open Sans Light" panose="020B0604020202020204" charset="0"/>
                  <a:cs typeface="Open Sans Light" panose="020B0604020202020204" charset="0"/>
                </a:rPr>
                <a:t>Federated query from multiple data sources</a:t>
              </a:r>
            </a:p>
            <a:p>
              <a:pPr marL="285750" indent="-285750">
                <a:buFont typeface="Arial" panose="020B0604020202020204" pitchFamily="34" charset="0"/>
                <a:buChar char="•"/>
              </a:pPr>
              <a:endParaRPr lang="en-US" sz="2400" dirty="0"/>
            </a:p>
          </p:txBody>
        </p:sp>
      </p:grpSp>
    </p:spTree>
    <p:extLst>
      <p:ext uri="{BB962C8B-B14F-4D97-AF65-F5344CB8AC3E}">
        <p14:creationId xmlns:p14="http://schemas.microsoft.com/office/powerpoint/2010/main" val="1524652035"/>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C05F3-0693-428A-9FAB-D20DD5E9838C}"/>
              </a:ext>
            </a:extLst>
          </p:cNvPr>
          <p:cNvSpPr>
            <a:spLocks noGrp="1"/>
          </p:cNvSpPr>
          <p:nvPr>
            <p:ph type="title"/>
          </p:nvPr>
        </p:nvSpPr>
        <p:spPr/>
        <p:txBody>
          <a:bodyPr/>
          <a:lstStyle/>
          <a:p>
            <a:r>
              <a:rPr lang="en-US" dirty="0"/>
              <a:t>U-SQL</a:t>
            </a:r>
            <a:endParaRPr lang="nl-NL" dirty="0"/>
          </a:p>
        </p:txBody>
      </p:sp>
      <p:sp>
        <p:nvSpPr>
          <p:cNvPr id="3" name="Text Placeholder 2">
            <a:extLst>
              <a:ext uri="{FF2B5EF4-FFF2-40B4-BE49-F238E27FC236}">
                <a16:creationId xmlns:a16="http://schemas.microsoft.com/office/drawing/2014/main" id="{5C9BB724-2754-4C7D-B3DE-64E0F660BBC1}"/>
              </a:ext>
            </a:extLst>
          </p:cNvPr>
          <p:cNvSpPr>
            <a:spLocks noGrp="1"/>
          </p:cNvSpPr>
          <p:nvPr>
            <p:ph type="body" sz="half" idx="1"/>
          </p:nvPr>
        </p:nvSpPr>
        <p:spPr>
          <a:xfrm>
            <a:off x="2209799" y="3683000"/>
            <a:ext cx="12697047" cy="8702676"/>
          </a:xfrm>
        </p:spPr>
        <p:txBody>
          <a:bodyPr/>
          <a:lstStyle/>
          <a:p>
            <a:r>
              <a:rPr lang="en-US" dirty="0"/>
              <a:t>Language that combines declarative SQL with imperative C#</a:t>
            </a:r>
          </a:p>
        </p:txBody>
      </p:sp>
      <p:sp>
        <p:nvSpPr>
          <p:cNvPr id="4" name="Slide Number Placeholder 3">
            <a:extLst>
              <a:ext uri="{FF2B5EF4-FFF2-40B4-BE49-F238E27FC236}">
                <a16:creationId xmlns:a16="http://schemas.microsoft.com/office/drawing/2014/main" id="{90773D61-C3A1-42C0-8A7F-3C4D2FD38982}"/>
              </a:ext>
            </a:extLst>
          </p:cNvPr>
          <p:cNvSpPr>
            <a:spLocks noGrp="1"/>
          </p:cNvSpPr>
          <p:nvPr>
            <p:ph type="sldNum" sz="quarter" idx="2"/>
          </p:nvPr>
        </p:nvSpPr>
        <p:spPr/>
        <p:txBody>
          <a:bodyPr/>
          <a:lstStyle/>
          <a:p>
            <a:fld id="{86CB4B4D-7CA3-9044-876B-883B54F8677D}" type="slidenum">
              <a:rPr lang="nl-NL" smtClean="0"/>
              <a:t>41</a:t>
            </a:fld>
            <a:endParaRPr lang="nl-NL"/>
          </a:p>
        </p:txBody>
      </p:sp>
      <p:pic>
        <p:nvPicPr>
          <p:cNvPr id="5" name="Picture 4">
            <a:extLst>
              <a:ext uri="{FF2B5EF4-FFF2-40B4-BE49-F238E27FC236}">
                <a16:creationId xmlns:a16="http://schemas.microsoft.com/office/drawing/2014/main" id="{080C34FA-C8B3-43A3-BDF6-8AF0E914DE27}"/>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r="36361"/>
          <a:stretch/>
        </p:blipFill>
        <p:spPr>
          <a:xfrm>
            <a:off x="2222501" y="4889324"/>
            <a:ext cx="12697047" cy="613705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4875534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018F2-3B28-473E-9D8E-81C960DBD672}"/>
              </a:ext>
            </a:extLst>
          </p:cNvPr>
          <p:cNvSpPr>
            <a:spLocks noGrp="1"/>
          </p:cNvSpPr>
          <p:nvPr>
            <p:ph type="title"/>
          </p:nvPr>
        </p:nvSpPr>
        <p:spPr/>
        <p:txBody>
          <a:bodyPr/>
          <a:lstStyle/>
          <a:p>
            <a:r>
              <a:rPr lang="en-US" dirty="0"/>
              <a:t>U-SQL – Key concepts</a:t>
            </a:r>
            <a:endParaRPr lang="nl-NL" dirty="0"/>
          </a:p>
        </p:txBody>
      </p:sp>
      <p:sp>
        <p:nvSpPr>
          <p:cNvPr id="3" name="Text Placeholder 2">
            <a:extLst>
              <a:ext uri="{FF2B5EF4-FFF2-40B4-BE49-F238E27FC236}">
                <a16:creationId xmlns:a16="http://schemas.microsoft.com/office/drawing/2014/main" id="{1C4014D5-093D-4352-899C-4FBC8C814E30}"/>
              </a:ext>
            </a:extLst>
          </p:cNvPr>
          <p:cNvSpPr>
            <a:spLocks noGrp="1"/>
          </p:cNvSpPr>
          <p:nvPr>
            <p:ph type="body" sz="half" idx="1"/>
          </p:nvPr>
        </p:nvSpPr>
        <p:spPr/>
        <p:txBody>
          <a:bodyPr/>
          <a:lstStyle/>
          <a:p>
            <a:r>
              <a:rPr lang="en-US" dirty="0" err="1"/>
              <a:t>Rowset</a:t>
            </a:r>
            <a:r>
              <a:rPr lang="en-US" dirty="0"/>
              <a:t> variables</a:t>
            </a:r>
          </a:p>
          <a:p>
            <a:pPr marL="571500" indent="-571500">
              <a:buFont typeface="Arial" panose="020B0604020202020204" pitchFamily="34" charset="0"/>
              <a:buChar char="•"/>
            </a:pPr>
            <a:r>
              <a:rPr lang="en-US" dirty="0"/>
              <a:t>Each query expression that produces a </a:t>
            </a:r>
            <a:r>
              <a:rPr lang="en-US" dirty="0" err="1"/>
              <a:t>rowset</a:t>
            </a:r>
            <a:r>
              <a:rPr lang="en-US" dirty="0"/>
              <a:t> can be assigned to a variable.</a:t>
            </a:r>
          </a:p>
          <a:p>
            <a:endParaRPr lang="en-US" dirty="0"/>
          </a:p>
          <a:p>
            <a:r>
              <a:rPr lang="en-US" dirty="0"/>
              <a:t>EXTRACT</a:t>
            </a:r>
          </a:p>
          <a:p>
            <a:pPr marL="571500" indent="-571500">
              <a:buFont typeface="Arial" panose="020B0604020202020204" pitchFamily="34" charset="0"/>
              <a:buChar char="•"/>
            </a:pPr>
            <a:r>
              <a:rPr lang="en-US" dirty="0"/>
              <a:t>Reads data from a file &amp; defines the schema on read *</a:t>
            </a:r>
          </a:p>
          <a:p>
            <a:endParaRPr lang="en-US" dirty="0"/>
          </a:p>
          <a:p>
            <a:r>
              <a:rPr lang="en-US" dirty="0"/>
              <a:t>OUTPUT</a:t>
            </a:r>
          </a:p>
          <a:p>
            <a:pPr marL="571500" indent="-571500">
              <a:buFont typeface="Arial" panose="020B0604020202020204" pitchFamily="34" charset="0"/>
              <a:buChar char="•"/>
            </a:pPr>
            <a:r>
              <a:rPr lang="en-US" dirty="0"/>
              <a:t>Writes data from a </a:t>
            </a:r>
            <a:r>
              <a:rPr lang="en-US" dirty="0" err="1"/>
              <a:t>rowset</a:t>
            </a:r>
            <a:r>
              <a:rPr lang="en-US" dirty="0"/>
              <a:t> to a file *</a:t>
            </a:r>
          </a:p>
        </p:txBody>
      </p:sp>
      <p:sp>
        <p:nvSpPr>
          <p:cNvPr id="4" name="Slide Number Placeholder 3">
            <a:extLst>
              <a:ext uri="{FF2B5EF4-FFF2-40B4-BE49-F238E27FC236}">
                <a16:creationId xmlns:a16="http://schemas.microsoft.com/office/drawing/2014/main" id="{3990CA11-FFA2-43A0-A4FD-CB5A93EBCFC9}"/>
              </a:ext>
            </a:extLst>
          </p:cNvPr>
          <p:cNvSpPr>
            <a:spLocks noGrp="1"/>
          </p:cNvSpPr>
          <p:nvPr>
            <p:ph type="sldNum" sz="quarter" idx="2"/>
          </p:nvPr>
        </p:nvSpPr>
        <p:spPr/>
        <p:txBody>
          <a:bodyPr/>
          <a:lstStyle/>
          <a:p>
            <a:fld id="{86CB4B4D-7CA3-9044-876B-883B54F8677D}" type="slidenum">
              <a:rPr lang="nl-NL" smtClean="0"/>
              <a:t>42</a:t>
            </a:fld>
            <a:endParaRPr lang="nl-NL"/>
          </a:p>
        </p:txBody>
      </p:sp>
    </p:spTree>
    <p:extLst>
      <p:ext uri="{BB962C8B-B14F-4D97-AF65-F5344CB8AC3E}">
        <p14:creationId xmlns:p14="http://schemas.microsoft.com/office/powerpoint/2010/main" val="399444562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05CB8-3C49-4E6E-A599-706632E37DDE}"/>
              </a:ext>
            </a:extLst>
          </p:cNvPr>
          <p:cNvSpPr>
            <a:spLocks noGrp="1"/>
          </p:cNvSpPr>
          <p:nvPr>
            <p:ph type="title"/>
          </p:nvPr>
        </p:nvSpPr>
        <p:spPr/>
        <p:txBody>
          <a:bodyPr/>
          <a:lstStyle/>
          <a:p>
            <a:r>
              <a:rPr lang="en-US" dirty="0"/>
              <a:t>U-SQL – Scalar variables</a:t>
            </a:r>
            <a:endParaRPr lang="nl-NL" dirty="0"/>
          </a:p>
        </p:txBody>
      </p:sp>
      <p:sp>
        <p:nvSpPr>
          <p:cNvPr id="5" name="Content Placeholder 2">
            <a:extLst>
              <a:ext uri="{FF2B5EF4-FFF2-40B4-BE49-F238E27FC236}">
                <a16:creationId xmlns:a16="http://schemas.microsoft.com/office/drawing/2014/main" id="{D81F0EAC-C1CF-45C4-86A9-B61D45E407D4}"/>
              </a:ext>
            </a:extLst>
          </p:cNvPr>
          <p:cNvSpPr>
            <a:spLocks noGrp="1"/>
          </p:cNvSpPr>
          <p:nvPr>
            <p:ph type="body" sz="half" idx="1"/>
          </p:nvPr>
        </p:nvSpPr>
        <p:spPr>
          <a:solidFill>
            <a:schemeClr val="tx1"/>
          </a:solidFill>
        </p:spPr>
        <p:txBody>
          <a:bodyPr>
            <a:normAutofit/>
          </a:bodyPr>
          <a:lstStyle/>
          <a:p>
            <a:pPr marL="0" indent="0">
              <a:buNone/>
            </a:pPr>
            <a:r>
              <a:rPr lang="nl-NL" sz="2400" dirty="0">
                <a:solidFill>
                  <a:schemeClr val="bg1"/>
                </a:solidFill>
                <a:latin typeface="Consolas" panose="020B0609020204030204" pitchFamily="49" charset="0"/>
              </a:rPr>
              <a:t>DECLARE @in  string = "/Samples/Data/</a:t>
            </a:r>
            <a:r>
              <a:rPr lang="nl-NL" sz="2400" dirty="0" err="1">
                <a:solidFill>
                  <a:schemeClr val="bg1"/>
                </a:solidFill>
                <a:latin typeface="Consolas" panose="020B0609020204030204" pitchFamily="49" charset="0"/>
              </a:rPr>
              <a:t>SearchLog.tsv</a:t>
            </a:r>
            <a:r>
              <a:rPr lang="nl-NL" sz="2400" dirty="0">
                <a:solidFill>
                  <a:schemeClr val="bg1"/>
                </a:solidFill>
                <a:latin typeface="Consolas" panose="020B0609020204030204" pitchFamily="49" charset="0"/>
              </a:rPr>
              <a:t>";</a:t>
            </a:r>
          </a:p>
          <a:p>
            <a:pPr marL="0" indent="0">
              <a:buNone/>
            </a:pPr>
            <a:r>
              <a:rPr lang="nl-NL" sz="2400" dirty="0">
                <a:solidFill>
                  <a:schemeClr val="bg1"/>
                </a:solidFill>
                <a:latin typeface="Consolas" panose="020B0609020204030204" pitchFamily="49" charset="0"/>
              </a:rPr>
              <a:t>DECLARE @out string = "/output/SearchLog-scalar-variables.csv";</a:t>
            </a:r>
          </a:p>
          <a:p>
            <a:pPr marL="0" indent="0">
              <a:buNone/>
            </a:pPr>
            <a:endParaRPr lang="nl-NL" sz="2400" dirty="0">
              <a:solidFill>
                <a:schemeClr val="bg1"/>
              </a:solidFill>
              <a:latin typeface="Consolas" panose="020B0609020204030204" pitchFamily="49" charset="0"/>
            </a:endParaRPr>
          </a:p>
          <a:p>
            <a:pPr marL="0" indent="0">
              <a:buNone/>
            </a:pPr>
            <a:r>
              <a:rPr lang="nl-NL" sz="2400" dirty="0">
                <a:solidFill>
                  <a:schemeClr val="bg1"/>
                </a:solidFill>
                <a:latin typeface="Consolas" panose="020B0609020204030204" pitchFamily="49" charset="0"/>
              </a:rPr>
              <a:t>@searchlog =</a:t>
            </a:r>
          </a:p>
          <a:p>
            <a:pPr marL="0" indent="0">
              <a:buNone/>
            </a:pPr>
            <a:r>
              <a:rPr lang="nl-NL" sz="2400" dirty="0">
                <a:solidFill>
                  <a:schemeClr val="bg1"/>
                </a:solidFill>
                <a:latin typeface="Consolas" panose="020B0609020204030204" pitchFamily="49" charset="0"/>
              </a:rPr>
              <a:t>    EXTRACT	</a:t>
            </a:r>
            <a:r>
              <a:rPr lang="nl-NL" sz="2400" dirty="0" err="1">
                <a:solidFill>
                  <a:schemeClr val="bg1"/>
                </a:solidFill>
                <a:latin typeface="Consolas" panose="020B0609020204030204" pitchFamily="49" charset="0"/>
              </a:rPr>
              <a:t>UserId</a:t>
            </a:r>
            <a:r>
              <a:rPr lang="nl-NL" sz="2400" dirty="0">
                <a:solidFill>
                  <a:schemeClr val="bg1"/>
                </a:solidFill>
                <a:latin typeface="Consolas" panose="020B0609020204030204" pitchFamily="49" charset="0"/>
              </a:rPr>
              <a:t> 		int,</a:t>
            </a:r>
          </a:p>
          <a:p>
            <a:pPr marL="0" indent="0">
              <a:buNone/>
            </a:pPr>
            <a:r>
              <a:rPr lang="nl-NL" sz="2400" dirty="0">
                <a:solidFill>
                  <a:schemeClr val="bg1"/>
                </a:solidFill>
                <a:latin typeface="Consolas" panose="020B0609020204030204" pitchFamily="49" charset="0"/>
              </a:rPr>
              <a:t>	     	</a:t>
            </a:r>
            <a:r>
              <a:rPr lang="nl-NL" sz="2400" dirty="0" err="1">
                <a:solidFill>
                  <a:schemeClr val="bg1"/>
                </a:solidFill>
                <a:latin typeface="Consolas" panose="020B0609020204030204" pitchFamily="49" charset="0"/>
              </a:rPr>
              <a:t>ClickedUrls</a:t>
            </a:r>
            <a:r>
              <a:rPr lang="nl-NL" sz="2400" dirty="0">
                <a:solidFill>
                  <a:schemeClr val="bg1"/>
                </a:solidFill>
                <a:latin typeface="Consolas" panose="020B0609020204030204" pitchFamily="49" charset="0"/>
              </a:rPr>
              <a:t>   	string</a:t>
            </a:r>
          </a:p>
          <a:p>
            <a:pPr marL="0" indent="0">
              <a:buNone/>
            </a:pPr>
            <a:r>
              <a:rPr lang="nl-NL" sz="2400" dirty="0">
                <a:solidFill>
                  <a:schemeClr val="bg1"/>
                </a:solidFill>
                <a:latin typeface="Consolas" panose="020B0609020204030204" pitchFamily="49" charset="0"/>
              </a:rPr>
              <a:t>    FROM @in</a:t>
            </a:r>
          </a:p>
          <a:p>
            <a:pPr marL="0" indent="0">
              <a:buNone/>
            </a:pPr>
            <a:r>
              <a:rPr lang="nl-NL" sz="2400" dirty="0">
                <a:solidFill>
                  <a:schemeClr val="bg1"/>
                </a:solidFill>
                <a:latin typeface="Consolas" panose="020B0609020204030204" pitchFamily="49" charset="0"/>
              </a:rPr>
              <a:t>    USING </a:t>
            </a:r>
            <a:r>
              <a:rPr lang="nl-NL" sz="2400" dirty="0" err="1">
                <a:solidFill>
                  <a:schemeClr val="bg1"/>
                </a:solidFill>
                <a:latin typeface="Consolas" panose="020B0609020204030204" pitchFamily="49" charset="0"/>
              </a:rPr>
              <a:t>Extractors.Tsv</a:t>
            </a:r>
            <a:r>
              <a:rPr lang="nl-NL" sz="2400" dirty="0">
                <a:solidFill>
                  <a:schemeClr val="bg1"/>
                </a:solidFill>
                <a:latin typeface="Consolas" panose="020B0609020204030204" pitchFamily="49" charset="0"/>
              </a:rPr>
              <a:t>();</a:t>
            </a:r>
          </a:p>
          <a:p>
            <a:pPr marL="0" indent="0">
              <a:buNone/>
            </a:pPr>
            <a:endParaRPr lang="nl-NL" sz="2400" dirty="0">
              <a:solidFill>
                <a:schemeClr val="bg1"/>
              </a:solidFill>
              <a:latin typeface="Consolas" panose="020B0609020204030204" pitchFamily="49" charset="0"/>
            </a:endParaRPr>
          </a:p>
          <a:p>
            <a:pPr marL="0" indent="0">
              <a:buNone/>
            </a:pPr>
            <a:r>
              <a:rPr lang="nl-NL" sz="2400" dirty="0">
                <a:solidFill>
                  <a:schemeClr val="bg1"/>
                </a:solidFill>
                <a:latin typeface="Consolas" panose="020B0609020204030204" pitchFamily="49" charset="0"/>
              </a:rPr>
              <a:t>OUTPUT @searchlog   </a:t>
            </a:r>
          </a:p>
          <a:p>
            <a:pPr marL="0" indent="0">
              <a:buNone/>
            </a:pPr>
            <a:r>
              <a:rPr lang="nl-NL" sz="2400" dirty="0">
                <a:solidFill>
                  <a:schemeClr val="bg1"/>
                </a:solidFill>
                <a:latin typeface="Consolas" panose="020B0609020204030204" pitchFamily="49" charset="0"/>
              </a:rPr>
              <a:t>    TO @out</a:t>
            </a:r>
          </a:p>
          <a:p>
            <a:pPr marL="0" indent="0">
              <a:buNone/>
            </a:pPr>
            <a:r>
              <a:rPr lang="nl-NL" sz="2400" dirty="0">
                <a:solidFill>
                  <a:schemeClr val="bg1"/>
                </a:solidFill>
                <a:latin typeface="Consolas" panose="020B0609020204030204" pitchFamily="49" charset="0"/>
              </a:rPr>
              <a:t>    USING </a:t>
            </a:r>
            <a:r>
              <a:rPr lang="nl-NL" sz="2400" dirty="0" err="1">
                <a:solidFill>
                  <a:schemeClr val="bg1"/>
                </a:solidFill>
                <a:latin typeface="Consolas" panose="020B0609020204030204" pitchFamily="49" charset="0"/>
              </a:rPr>
              <a:t>Outputters.Csv</a:t>
            </a:r>
            <a:r>
              <a:rPr lang="nl-NL" sz="2400" dirty="0">
                <a:solidFill>
                  <a:schemeClr val="bg1"/>
                </a:solidFill>
                <a:latin typeface="Consolas" panose="020B0609020204030204" pitchFamily="49" charset="0"/>
              </a:rPr>
              <a:t>();</a:t>
            </a:r>
          </a:p>
        </p:txBody>
      </p:sp>
      <p:sp>
        <p:nvSpPr>
          <p:cNvPr id="4" name="Slide Number Placeholder 3">
            <a:extLst>
              <a:ext uri="{FF2B5EF4-FFF2-40B4-BE49-F238E27FC236}">
                <a16:creationId xmlns:a16="http://schemas.microsoft.com/office/drawing/2014/main" id="{5B5AE342-91C0-4280-80CA-A2FBDC6CDDE5}"/>
              </a:ext>
            </a:extLst>
          </p:cNvPr>
          <p:cNvSpPr>
            <a:spLocks noGrp="1"/>
          </p:cNvSpPr>
          <p:nvPr>
            <p:ph type="sldNum" sz="quarter" idx="2"/>
          </p:nvPr>
        </p:nvSpPr>
        <p:spPr/>
        <p:txBody>
          <a:bodyPr/>
          <a:lstStyle/>
          <a:p>
            <a:fld id="{86CB4B4D-7CA3-9044-876B-883B54F8677D}" type="slidenum">
              <a:rPr lang="nl-NL" smtClean="0"/>
              <a:t>43</a:t>
            </a:fld>
            <a:endParaRPr lang="nl-NL"/>
          </a:p>
        </p:txBody>
      </p:sp>
    </p:spTree>
    <p:extLst>
      <p:ext uri="{BB962C8B-B14F-4D97-AF65-F5344CB8AC3E}">
        <p14:creationId xmlns:p14="http://schemas.microsoft.com/office/powerpoint/2010/main" val="432823454"/>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16025-A648-4245-89DF-95988196CE80}"/>
              </a:ext>
            </a:extLst>
          </p:cNvPr>
          <p:cNvSpPr>
            <a:spLocks noGrp="1"/>
          </p:cNvSpPr>
          <p:nvPr>
            <p:ph type="title"/>
          </p:nvPr>
        </p:nvSpPr>
        <p:spPr/>
        <p:txBody>
          <a:bodyPr/>
          <a:lstStyle/>
          <a:p>
            <a:r>
              <a:rPr lang="en-US" dirty="0"/>
              <a:t>U-SQL – Transform </a:t>
            </a:r>
            <a:r>
              <a:rPr lang="en-US" dirty="0" err="1"/>
              <a:t>rowsets</a:t>
            </a:r>
            <a:endParaRPr lang="nl-NL" dirty="0"/>
          </a:p>
        </p:txBody>
      </p:sp>
      <p:sp>
        <p:nvSpPr>
          <p:cNvPr id="5" name="Content Placeholder 2">
            <a:extLst>
              <a:ext uri="{FF2B5EF4-FFF2-40B4-BE49-F238E27FC236}">
                <a16:creationId xmlns:a16="http://schemas.microsoft.com/office/drawing/2014/main" id="{89762607-8599-473D-93F9-841D41E1BD65}"/>
              </a:ext>
            </a:extLst>
          </p:cNvPr>
          <p:cNvSpPr>
            <a:spLocks noGrp="1"/>
          </p:cNvSpPr>
          <p:nvPr>
            <p:ph type="body" sz="half" idx="1"/>
          </p:nvPr>
        </p:nvSpPr>
        <p:spPr>
          <a:solidFill>
            <a:schemeClr val="tx1"/>
          </a:solidFill>
        </p:spPr>
        <p:txBody>
          <a:bodyPr>
            <a:noAutofit/>
          </a:bodyPr>
          <a:lstStyle/>
          <a:p>
            <a:pPr marL="0" indent="0">
              <a:buNone/>
            </a:pPr>
            <a:r>
              <a:rPr lang="nl-NL" sz="2400" dirty="0">
                <a:solidFill>
                  <a:schemeClr val="bg1"/>
                </a:solidFill>
                <a:latin typeface="Consolas" panose="020B0609020204030204" pitchFamily="49" charset="0"/>
              </a:rPr>
              <a:t>@searchlog =</a:t>
            </a:r>
          </a:p>
          <a:p>
            <a:pPr marL="0" indent="0">
              <a:buNone/>
            </a:pPr>
            <a:r>
              <a:rPr lang="nl-NL" sz="2400" dirty="0">
                <a:solidFill>
                  <a:schemeClr val="bg1"/>
                </a:solidFill>
                <a:latin typeface="Consolas" panose="020B0609020204030204" pitchFamily="49" charset="0"/>
              </a:rPr>
              <a:t>    EXTRACT </a:t>
            </a:r>
            <a:r>
              <a:rPr lang="nl-NL" sz="2400" dirty="0" err="1">
                <a:solidFill>
                  <a:schemeClr val="bg1"/>
                </a:solidFill>
                <a:latin typeface="Consolas" panose="020B0609020204030204" pitchFamily="49" charset="0"/>
              </a:rPr>
              <a:t>UserId</a:t>
            </a:r>
            <a:r>
              <a:rPr lang="nl-NL" sz="2400" dirty="0">
                <a:solidFill>
                  <a:schemeClr val="bg1"/>
                </a:solidFill>
                <a:latin typeface="Consolas" panose="020B0609020204030204" pitchFamily="49" charset="0"/>
              </a:rPr>
              <a:t>    int,</a:t>
            </a:r>
          </a:p>
          <a:p>
            <a:pPr marL="0" indent="0">
              <a:buNone/>
            </a:pPr>
            <a:r>
              <a:rPr lang="nl-NL" sz="2400" dirty="0">
                <a:solidFill>
                  <a:schemeClr val="bg1"/>
                </a:solidFill>
                <a:latin typeface="Consolas" panose="020B0609020204030204" pitchFamily="49" charset="0"/>
              </a:rPr>
              <a:t>            </a:t>
            </a:r>
            <a:r>
              <a:rPr lang="nl-NL" sz="2400" dirty="0" err="1">
                <a:solidFill>
                  <a:schemeClr val="bg1"/>
                </a:solidFill>
                <a:latin typeface="Consolas" panose="020B0609020204030204" pitchFamily="49" charset="0"/>
              </a:rPr>
              <a:t>Region</a:t>
            </a:r>
            <a:r>
              <a:rPr lang="nl-NL" sz="2400" dirty="0">
                <a:solidFill>
                  <a:schemeClr val="bg1"/>
                </a:solidFill>
                <a:latin typeface="Consolas" panose="020B0609020204030204" pitchFamily="49" charset="0"/>
              </a:rPr>
              <a:t>	string</a:t>
            </a:r>
          </a:p>
          <a:p>
            <a:pPr marL="0" indent="0">
              <a:buNone/>
            </a:pPr>
            <a:r>
              <a:rPr lang="nl-NL" sz="2400" dirty="0">
                <a:solidFill>
                  <a:schemeClr val="bg1"/>
                </a:solidFill>
                <a:latin typeface="Consolas" panose="020B0609020204030204" pitchFamily="49" charset="0"/>
              </a:rPr>
              <a:t>    FROM "/Samples/Data/</a:t>
            </a:r>
            <a:r>
              <a:rPr lang="nl-NL" sz="2400" dirty="0" err="1">
                <a:solidFill>
                  <a:schemeClr val="bg1"/>
                </a:solidFill>
                <a:latin typeface="Consolas" panose="020B0609020204030204" pitchFamily="49" charset="0"/>
              </a:rPr>
              <a:t>SearchLog.tsv</a:t>
            </a:r>
            <a:r>
              <a:rPr lang="nl-NL" sz="2400" dirty="0">
                <a:solidFill>
                  <a:schemeClr val="bg1"/>
                </a:solidFill>
                <a:latin typeface="Consolas" panose="020B0609020204030204" pitchFamily="49" charset="0"/>
              </a:rPr>
              <a:t>"</a:t>
            </a:r>
          </a:p>
          <a:p>
            <a:pPr marL="0" indent="0">
              <a:buNone/>
            </a:pPr>
            <a:r>
              <a:rPr lang="nl-NL" sz="2400" dirty="0">
                <a:solidFill>
                  <a:schemeClr val="bg1"/>
                </a:solidFill>
                <a:latin typeface="Consolas" panose="020B0609020204030204" pitchFamily="49" charset="0"/>
              </a:rPr>
              <a:t>    USING </a:t>
            </a:r>
            <a:r>
              <a:rPr lang="nl-NL" sz="2400" dirty="0" err="1">
                <a:solidFill>
                  <a:schemeClr val="bg1"/>
                </a:solidFill>
                <a:latin typeface="Consolas" panose="020B0609020204030204" pitchFamily="49" charset="0"/>
              </a:rPr>
              <a:t>Extractors.Tsv</a:t>
            </a:r>
            <a:r>
              <a:rPr lang="nl-NL" sz="2400" dirty="0">
                <a:solidFill>
                  <a:schemeClr val="bg1"/>
                </a:solidFill>
                <a:latin typeface="Consolas" panose="020B0609020204030204" pitchFamily="49" charset="0"/>
              </a:rPr>
              <a:t>();</a:t>
            </a:r>
          </a:p>
          <a:p>
            <a:pPr marL="0" indent="0">
              <a:buNone/>
            </a:pPr>
            <a:endParaRPr lang="nl-NL" sz="2400" dirty="0">
              <a:solidFill>
                <a:schemeClr val="bg1"/>
              </a:solidFill>
              <a:latin typeface="Consolas" panose="020B0609020204030204" pitchFamily="49" charset="0"/>
            </a:endParaRPr>
          </a:p>
          <a:p>
            <a:pPr marL="0" indent="0">
              <a:buNone/>
            </a:pPr>
            <a:r>
              <a:rPr lang="nl-NL" sz="2400" dirty="0">
                <a:solidFill>
                  <a:schemeClr val="bg1"/>
                </a:solidFill>
                <a:latin typeface="Consolas" panose="020B0609020204030204" pitchFamily="49" charset="0"/>
              </a:rPr>
              <a:t>@rs1 =</a:t>
            </a:r>
          </a:p>
          <a:p>
            <a:pPr marL="0" indent="0">
              <a:buNone/>
            </a:pPr>
            <a:r>
              <a:rPr lang="nl-NL" sz="2400" dirty="0">
                <a:solidFill>
                  <a:schemeClr val="bg1"/>
                </a:solidFill>
                <a:latin typeface="Consolas" panose="020B0609020204030204" pitchFamily="49" charset="0"/>
              </a:rPr>
              <a:t>    SELECT </a:t>
            </a:r>
            <a:r>
              <a:rPr lang="nl-NL" sz="2400" dirty="0" err="1">
                <a:solidFill>
                  <a:schemeClr val="bg1"/>
                </a:solidFill>
                <a:latin typeface="Consolas" panose="020B0609020204030204" pitchFamily="49" charset="0"/>
              </a:rPr>
              <a:t>UserId</a:t>
            </a:r>
            <a:r>
              <a:rPr lang="nl-NL" sz="2400" dirty="0">
                <a:solidFill>
                  <a:schemeClr val="bg1"/>
                </a:solidFill>
                <a:latin typeface="Consolas" panose="020B0609020204030204" pitchFamily="49" charset="0"/>
              </a:rPr>
              <a:t>, </a:t>
            </a:r>
            <a:r>
              <a:rPr lang="nl-NL" sz="2400" dirty="0" err="1">
                <a:solidFill>
                  <a:schemeClr val="bg1"/>
                </a:solidFill>
                <a:latin typeface="Consolas" panose="020B0609020204030204" pitchFamily="49" charset="0"/>
              </a:rPr>
              <a:t>Region</a:t>
            </a:r>
            <a:endParaRPr lang="nl-NL" sz="2400" dirty="0">
              <a:solidFill>
                <a:schemeClr val="bg1"/>
              </a:solidFill>
              <a:latin typeface="Consolas" panose="020B0609020204030204" pitchFamily="49" charset="0"/>
            </a:endParaRPr>
          </a:p>
          <a:p>
            <a:pPr marL="0" indent="0">
              <a:buNone/>
            </a:pPr>
            <a:r>
              <a:rPr lang="nl-NL" sz="2400" dirty="0">
                <a:solidFill>
                  <a:schemeClr val="bg1"/>
                </a:solidFill>
                <a:latin typeface="Consolas" panose="020B0609020204030204" pitchFamily="49" charset="0"/>
              </a:rPr>
              <a:t>    FROM @searchlog</a:t>
            </a:r>
          </a:p>
          <a:p>
            <a:pPr marL="0" indent="0">
              <a:buNone/>
            </a:pPr>
            <a:r>
              <a:rPr lang="nl-NL" sz="2400" dirty="0">
                <a:solidFill>
                  <a:schemeClr val="bg1"/>
                </a:solidFill>
                <a:latin typeface="Consolas" panose="020B0609020204030204" pitchFamily="49" charset="0"/>
              </a:rPr>
              <a:t>WHERE </a:t>
            </a:r>
            <a:r>
              <a:rPr lang="nl-NL" sz="2400" dirty="0" err="1">
                <a:solidFill>
                  <a:schemeClr val="bg1"/>
                </a:solidFill>
                <a:latin typeface="Consolas" panose="020B0609020204030204" pitchFamily="49" charset="0"/>
              </a:rPr>
              <a:t>Region</a:t>
            </a:r>
            <a:r>
              <a:rPr lang="nl-NL" sz="2400" dirty="0">
                <a:solidFill>
                  <a:schemeClr val="bg1"/>
                </a:solidFill>
                <a:latin typeface="Consolas" panose="020B0609020204030204" pitchFamily="49" charset="0"/>
              </a:rPr>
              <a:t> == "en-</a:t>
            </a:r>
            <a:r>
              <a:rPr lang="nl-NL" sz="2400" dirty="0" err="1">
                <a:solidFill>
                  <a:schemeClr val="bg1"/>
                </a:solidFill>
                <a:latin typeface="Consolas" panose="020B0609020204030204" pitchFamily="49" charset="0"/>
              </a:rPr>
              <a:t>gb</a:t>
            </a:r>
            <a:r>
              <a:rPr lang="nl-NL" sz="2400" dirty="0">
                <a:solidFill>
                  <a:schemeClr val="bg1"/>
                </a:solidFill>
                <a:latin typeface="Consolas" panose="020B0609020204030204" pitchFamily="49" charset="0"/>
              </a:rPr>
              <a:t>";</a:t>
            </a:r>
          </a:p>
          <a:p>
            <a:pPr marL="0" indent="0">
              <a:buNone/>
            </a:pPr>
            <a:endParaRPr lang="nl-NL" sz="2400" dirty="0">
              <a:solidFill>
                <a:schemeClr val="bg1"/>
              </a:solidFill>
              <a:latin typeface="Consolas" panose="020B0609020204030204" pitchFamily="49" charset="0"/>
            </a:endParaRPr>
          </a:p>
          <a:p>
            <a:pPr marL="0" indent="0">
              <a:buNone/>
            </a:pPr>
            <a:r>
              <a:rPr lang="nl-NL" sz="2400" dirty="0">
                <a:solidFill>
                  <a:schemeClr val="bg1"/>
                </a:solidFill>
                <a:latin typeface="Consolas" panose="020B0609020204030204" pitchFamily="49" charset="0"/>
              </a:rPr>
              <a:t>OUTPUT @rs1   </a:t>
            </a:r>
          </a:p>
          <a:p>
            <a:pPr marL="0" indent="0">
              <a:buNone/>
            </a:pPr>
            <a:r>
              <a:rPr lang="nl-NL" sz="2400" dirty="0">
                <a:solidFill>
                  <a:schemeClr val="bg1"/>
                </a:solidFill>
                <a:latin typeface="Consolas" panose="020B0609020204030204" pitchFamily="49" charset="0"/>
              </a:rPr>
              <a:t>    TO "/output/SearchLog-transform-rowsets.csv"</a:t>
            </a:r>
          </a:p>
          <a:p>
            <a:pPr marL="0" indent="0">
              <a:buNone/>
            </a:pPr>
            <a:r>
              <a:rPr lang="nl-NL" sz="2400" dirty="0">
                <a:solidFill>
                  <a:schemeClr val="bg1"/>
                </a:solidFill>
                <a:latin typeface="Consolas" panose="020B0609020204030204" pitchFamily="49" charset="0"/>
              </a:rPr>
              <a:t>    USING </a:t>
            </a:r>
            <a:r>
              <a:rPr lang="nl-NL" sz="2400" dirty="0" err="1">
                <a:solidFill>
                  <a:schemeClr val="bg1"/>
                </a:solidFill>
                <a:latin typeface="Consolas" panose="020B0609020204030204" pitchFamily="49" charset="0"/>
              </a:rPr>
              <a:t>Outputters.Csv</a:t>
            </a:r>
            <a:r>
              <a:rPr lang="nl-NL" sz="2400" dirty="0">
                <a:solidFill>
                  <a:schemeClr val="bg1"/>
                </a:solidFill>
                <a:latin typeface="Consolas" panose="020B0609020204030204" pitchFamily="49" charset="0"/>
              </a:rPr>
              <a:t>();</a:t>
            </a:r>
          </a:p>
        </p:txBody>
      </p:sp>
      <p:sp>
        <p:nvSpPr>
          <p:cNvPr id="4" name="Slide Number Placeholder 3">
            <a:extLst>
              <a:ext uri="{FF2B5EF4-FFF2-40B4-BE49-F238E27FC236}">
                <a16:creationId xmlns:a16="http://schemas.microsoft.com/office/drawing/2014/main" id="{B7A92D11-E16A-4A68-A8CD-9A14971B860A}"/>
              </a:ext>
            </a:extLst>
          </p:cNvPr>
          <p:cNvSpPr>
            <a:spLocks noGrp="1"/>
          </p:cNvSpPr>
          <p:nvPr>
            <p:ph type="sldNum" sz="quarter" idx="2"/>
          </p:nvPr>
        </p:nvSpPr>
        <p:spPr/>
        <p:txBody>
          <a:bodyPr/>
          <a:lstStyle/>
          <a:p>
            <a:fld id="{86CB4B4D-7CA3-9044-876B-883B54F8677D}" type="slidenum">
              <a:rPr lang="nl-NL" smtClean="0"/>
              <a:t>44</a:t>
            </a:fld>
            <a:endParaRPr lang="nl-NL"/>
          </a:p>
        </p:txBody>
      </p:sp>
    </p:spTree>
    <p:extLst>
      <p:ext uri="{BB962C8B-B14F-4D97-AF65-F5344CB8AC3E}">
        <p14:creationId xmlns:p14="http://schemas.microsoft.com/office/powerpoint/2010/main" val="1410190188"/>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29099-3A97-48AA-9A04-639E54164A25}"/>
              </a:ext>
            </a:extLst>
          </p:cNvPr>
          <p:cNvSpPr>
            <a:spLocks noGrp="1"/>
          </p:cNvSpPr>
          <p:nvPr>
            <p:ph type="title"/>
          </p:nvPr>
        </p:nvSpPr>
        <p:spPr/>
        <p:txBody>
          <a:bodyPr>
            <a:normAutofit fontScale="90000"/>
          </a:bodyPr>
          <a:lstStyle/>
          <a:p>
            <a:r>
              <a:rPr lang="en-US" dirty="0"/>
              <a:t>U-SQL – Extractor parameters	</a:t>
            </a:r>
            <a:endParaRPr lang="nl-NL" dirty="0"/>
          </a:p>
        </p:txBody>
      </p:sp>
      <p:sp>
        <p:nvSpPr>
          <p:cNvPr id="3" name="Content Placeholder 2">
            <a:extLst>
              <a:ext uri="{FF2B5EF4-FFF2-40B4-BE49-F238E27FC236}">
                <a16:creationId xmlns:a16="http://schemas.microsoft.com/office/drawing/2014/main" id="{49E48DE9-AE49-4444-A9FA-DE1A9F89C1BC}"/>
              </a:ext>
            </a:extLst>
          </p:cNvPr>
          <p:cNvSpPr>
            <a:spLocks noGrp="1"/>
          </p:cNvSpPr>
          <p:nvPr>
            <p:ph type="body" sz="half" idx="1"/>
          </p:nvPr>
        </p:nvSpPr>
        <p:spPr/>
        <p:txBody>
          <a:bodyPr/>
          <a:lstStyle/>
          <a:p>
            <a:r>
              <a:rPr lang="en-US" dirty="0">
                <a:solidFill>
                  <a:schemeClr val="tx1">
                    <a:lumMod val="95000"/>
                    <a:lumOff val="5000"/>
                  </a:schemeClr>
                </a:solidFill>
              </a:rPr>
              <a:t>delimiter</a:t>
            </a:r>
          </a:p>
          <a:p>
            <a:r>
              <a:rPr lang="en-US" dirty="0">
                <a:solidFill>
                  <a:schemeClr val="tx1">
                    <a:lumMod val="95000"/>
                    <a:lumOff val="5000"/>
                  </a:schemeClr>
                </a:solidFill>
              </a:rPr>
              <a:t>encoding</a:t>
            </a:r>
          </a:p>
          <a:p>
            <a:r>
              <a:rPr lang="en-US" dirty="0" err="1">
                <a:solidFill>
                  <a:schemeClr val="tx1">
                    <a:lumMod val="95000"/>
                    <a:lumOff val="5000"/>
                  </a:schemeClr>
                </a:solidFill>
              </a:rPr>
              <a:t>escapeCharacter</a:t>
            </a:r>
            <a:endParaRPr lang="en-US" dirty="0">
              <a:solidFill>
                <a:schemeClr val="tx1">
                  <a:lumMod val="95000"/>
                  <a:lumOff val="5000"/>
                </a:schemeClr>
              </a:solidFill>
            </a:endParaRPr>
          </a:p>
          <a:p>
            <a:r>
              <a:rPr lang="en-US" dirty="0" err="1">
                <a:solidFill>
                  <a:schemeClr val="tx1">
                    <a:lumMod val="95000"/>
                    <a:lumOff val="5000"/>
                  </a:schemeClr>
                </a:solidFill>
              </a:rPr>
              <a:t>nullEscape</a:t>
            </a:r>
            <a:endParaRPr lang="en-US" dirty="0">
              <a:solidFill>
                <a:schemeClr val="tx1">
                  <a:lumMod val="95000"/>
                  <a:lumOff val="5000"/>
                </a:schemeClr>
              </a:solidFill>
            </a:endParaRPr>
          </a:p>
          <a:p>
            <a:r>
              <a:rPr lang="en-US" dirty="0">
                <a:solidFill>
                  <a:schemeClr val="tx1">
                    <a:lumMod val="95000"/>
                    <a:lumOff val="5000"/>
                  </a:schemeClr>
                </a:solidFill>
              </a:rPr>
              <a:t>quoting</a:t>
            </a:r>
          </a:p>
          <a:p>
            <a:r>
              <a:rPr lang="en-US" dirty="0" err="1">
                <a:solidFill>
                  <a:schemeClr val="tx1">
                    <a:lumMod val="95000"/>
                    <a:lumOff val="5000"/>
                  </a:schemeClr>
                </a:solidFill>
              </a:rPr>
              <a:t>rowDelimiter</a:t>
            </a:r>
            <a:endParaRPr lang="en-US" dirty="0">
              <a:solidFill>
                <a:schemeClr val="tx1">
                  <a:lumMod val="95000"/>
                  <a:lumOff val="5000"/>
                </a:schemeClr>
              </a:solidFill>
            </a:endParaRPr>
          </a:p>
          <a:p>
            <a:r>
              <a:rPr lang="en-US" dirty="0">
                <a:solidFill>
                  <a:schemeClr val="tx1">
                    <a:lumMod val="95000"/>
                    <a:lumOff val="5000"/>
                  </a:schemeClr>
                </a:solidFill>
              </a:rPr>
              <a:t>silent</a:t>
            </a:r>
          </a:p>
          <a:p>
            <a:r>
              <a:rPr lang="en-US" dirty="0" err="1">
                <a:solidFill>
                  <a:schemeClr val="tx1">
                    <a:lumMod val="95000"/>
                    <a:lumOff val="5000"/>
                  </a:schemeClr>
                </a:solidFill>
              </a:rPr>
              <a:t>skipFirstNRows</a:t>
            </a:r>
            <a:endParaRPr lang="en-US" dirty="0">
              <a:solidFill>
                <a:schemeClr val="tx1">
                  <a:lumMod val="95000"/>
                  <a:lumOff val="5000"/>
                </a:schemeClr>
              </a:solidFill>
            </a:endParaRPr>
          </a:p>
          <a:p>
            <a:r>
              <a:rPr lang="en-US" dirty="0" err="1">
                <a:solidFill>
                  <a:schemeClr val="tx1">
                    <a:lumMod val="95000"/>
                    <a:lumOff val="5000"/>
                  </a:schemeClr>
                </a:solidFill>
              </a:rPr>
              <a:t>charFormat</a:t>
            </a:r>
            <a:endParaRPr lang="en-US" dirty="0">
              <a:solidFill>
                <a:schemeClr val="tx1">
                  <a:lumMod val="95000"/>
                  <a:lumOff val="5000"/>
                </a:schemeClr>
              </a:solidFill>
            </a:endParaRPr>
          </a:p>
        </p:txBody>
      </p:sp>
    </p:spTree>
    <p:extLst>
      <p:ext uri="{BB962C8B-B14F-4D97-AF65-F5344CB8AC3E}">
        <p14:creationId xmlns:p14="http://schemas.microsoft.com/office/powerpoint/2010/main" val="2333717067"/>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29099-3A97-48AA-9A04-639E54164A25}"/>
              </a:ext>
            </a:extLst>
          </p:cNvPr>
          <p:cNvSpPr>
            <a:spLocks noGrp="1"/>
          </p:cNvSpPr>
          <p:nvPr>
            <p:ph type="title"/>
          </p:nvPr>
        </p:nvSpPr>
        <p:spPr/>
        <p:txBody>
          <a:bodyPr>
            <a:normAutofit fontScale="90000"/>
          </a:bodyPr>
          <a:lstStyle/>
          <a:p>
            <a:r>
              <a:rPr lang="en-US" dirty="0"/>
              <a:t>U-SQL – </a:t>
            </a:r>
            <a:r>
              <a:rPr lang="en-US" dirty="0" err="1"/>
              <a:t>Outputter</a:t>
            </a:r>
            <a:r>
              <a:rPr lang="en-US" dirty="0"/>
              <a:t> parameters	</a:t>
            </a:r>
            <a:endParaRPr lang="nl-NL" dirty="0"/>
          </a:p>
        </p:txBody>
      </p:sp>
      <p:sp>
        <p:nvSpPr>
          <p:cNvPr id="3" name="Content Placeholder 2">
            <a:extLst>
              <a:ext uri="{FF2B5EF4-FFF2-40B4-BE49-F238E27FC236}">
                <a16:creationId xmlns:a16="http://schemas.microsoft.com/office/drawing/2014/main" id="{49E48DE9-AE49-4444-A9FA-DE1A9F89C1BC}"/>
              </a:ext>
            </a:extLst>
          </p:cNvPr>
          <p:cNvSpPr>
            <a:spLocks noGrp="1"/>
          </p:cNvSpPr>
          <p:nvPr>
            <p:ph type="body" sz="half" idx="1"/>
          </p:nvPr>
        </p:nvSpPr>
        <p:spPr/>
        <p:txBody>
          <a:bodyPr/>
          <a:lstStyle/>
          <a:p>
            <a:r>
              <a:rPr lang="en-US" dirty="0"/>
              <a:t>delimiter</a:t>
            </a:r>
          </a:p>
          <a:p>
            <a:r>
              <a:rPr lang="en-US" dirty="0" err="1"/>
              <a:t>dateTimeFormat</a:t>
            </a:r>
            <a:endParaRPr lang="en-US" dirty="0"/>
          </a:p>
          <a:p>
            <a:r>
              <a:rPr lang="en-US" dirty="0"/>
              <a:t>encoding</a:t>
            </a:r>
          </a:p>
          <a:p>
            <a:r>
              <a:rPr lang="en-US" dirty="0" err="1"/>
              <a:t>escapeCharacter</a:t>
            </a:r>
            <a:endParaRPr lang="en-US" dirty="0"/>
          </a:p>
          <a:p>
            <a:r>
              <a:rPr lang="en-US" dirty="0" err="1"/>
              <a:t>nullEscape</a:t>
            </a:r>
            <a:endParaRPr lang="en-US" dirty="0"/>
          </a:p>
          <a:p>
            <a:r>
              <a:rPr lang="en-US" dirty="0"/>
              <a:t>quoting</a:t>
            </a:r>
          </a:p>
          <a:p>
            <a:r>
              <a:rPr lang="en-US" dirty="0" err="1"/>
              <a:t>rowDelimeter</a:t>
            </a:r>
            <a:endParaRPr lang="en-US" dirty="0"/>
          </a:p>
          <a:p>
            <a:r>
              <a:rPr lang="en-US" dirty="0" err="1"/>
              <a:t>charFormat</a:t>
            </a:r>
            <a:endParaRPr lang="en-US" dirty="0"/>
          </a:p>
          <a:p>
            <a:r>
              <a:rPr lang="en-US" dirty="0" err="1"/>
              <a:t>outputHeader</a:t>
            </a:r>
            <a:endParaRPr lang="nl-NL" dirty="0"/>
          </a:p>
        </p:txBody>
      </p:sp>
    </p:spTree>
    <p:extLst>
      <p:ext uri="{BB962C8B-B14F-4D97-AF65-F5344CB8AC3E}">
        <p14:creationId xmlns:p14="http://schemas.microsoft.com/office/powerpoint/2010/main" val="3628092997"/>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DEB3C-9CF8-40AE-8A5C-E7E53DFE0170}"/>
              </a:ext>
            </a:extLst>
          </p:cNvPr>
          <p:cNvSpPr>
            <a:spLocks noGrp="1"/>
          </p:cNvSpPr>
          <p:nvPr>
            <p:ph type="title"/>
          </p:nvPr>
        </p:nvSpPr>
        <p:spPr/>
        <p:txBody>
          <a:bodyPr/>
          <a:lstStyle/>
          <a:p>
            <a:r>
              <a:rPr lang="en-US" dirty="0"/>
              <a:t>U-SQL</a:t>
            </a:r>
            <a:endParaRPr lang="nl-NL" dirty="0"/>
          </a:p>
        </p:txBody>
      </p:sp>
      <p:sp>
        <p:nvSpPr>
          <p:cNvPr id="7" name="Content Placeholder 6">
            <a:extLst>
              <a:ext uri="{FF2B5EF4-FFF2-40B4-BE49-F238E27FC236}">
                <a16:creationId xmlns:a16="http://schemas.microsoft.com/office/drawing/2014/main" id="{17BB3B71-DEE6-4462-B716-3F469B45842A}"/>
              </a:ext>
            </a:extLst>
          </p:cNvPr>
          <p:cNvSpPr>
            <a:spLocks noGrp="1"/>
          </p:cNvSpPr>
          <p:nvPr>
            <p:ph type="body" sz="half" idx="1"/>
          </p:nvPr>
        </p:nvSpPr>
        <p:spPr/>
        <p:txBody>
          <a:bodyPr/>
          <a:lstStyle/>
          <a:p>
            <a:r>
              <a:rPr lang="en-US" dirty="0"/>
              <a:t>Built-in extractors and </a:t>
            </a:r>
            <a:r>
              <a:rPr lang="en-US" dirty="0" err="1"/>
              <a:t>outputters</a:t>
            </a:r>
            <a:r>
              <a:rPr lang="en-US" dirty="0"/>
              <a:t>:</a:t>
            </a:r>
          </a:p>
          <a:p>
            <a:r>
              <a:rPr lang="en-US" dirty="0"/>
              <a:t>Text</a:t>
            </a:r>
          </a:p>
          <a:p>
            <a:r>
              <a:rPr lang="en-US" dirty="0"/>
              <a:t>Csv</a:t>
            </a:r>
          </a:p>
          <a:p>
            <a:r>
              <a:rPr lang="en-US" dirty="0" err="1"/>
              <a:t>Tsv</a:t>
            </a:r>
            <a:endParaRPr lang="en-US" dirty="0"/>
          </a:p>
          <a:p>
            <a:endParaRPr lang="en-US" dirty="0"/>
          </a:p>
          <a:p>
            <a:r>
              <a:rPr lang="en-US" dirty="0"/>
              <a:t>A (for instance) CSV Extractor or </a:t>
            </a:r>
            <a:r>
              <a:rPr lang="en-US" dirty="0" err="1"/>
              <a:t>Outputter</a:t>
            </a:r>
            <a:r>
              <a:rPr lang="en-US" dirty="0"/>
              <a:t> is </a:t>
            </a:r>
            <a:br>
              <a:rPr lang="en-US" dirty="0"/>
            </a:br>
            <a:r>
              <a:rPr lang="en-US" dirty="0"/>
              <a:t>		</a:t>
            </a:r>
            <a:r>
              <a:rPr lang="en-US" b="1" dirty="0"/>
              <a:t>EXACTLY THAT</a:t>
            </a:r>
          </a:p>
          <a:p>
            <a:endParaRPr lang="nl-NL" dirty="0"/>
          </a:p>
        </p:txBody>
      </p:sp>
      <p:pic>
        <p:nvPicPr>
          <p:cNvPr id="8" name="Picture 7">
            <a:extLst>
              <a:ext uri="{FF2B5EF4-FFF2-40B4-BE49-F238E27FC236}">
                <a16:creationId xmlns:a16="http://schemas.microsoft.com/office/drawing/2014/main" id="{DD34E443-133A-4543-9AD1-BAFCC3C09F6A}"/>
              </a:ext>
            </a:extLst>
          </p:cNvPr>
          <p:cNvPicPr>
            <a:picLocks noChangeAspect="1"/>
          </p:cNvPicPr>
          <p:nvPr/>
        </p:nvPicPr>
        <p:blipFill>
          <a:blip r:embed="rId2">
            <a:duotone>
              <a:schemeClr val="accent2">
                <a:shade val="45000"/>
                <a:satMod val="135000"/>
              </a:schemeClr>
              <a:prstClr val="white"/>
            </a:duotone>
          </a:blip>
          <a:stretch>
            <a:fillRect/>
          </a:stretch>
        </p:blipFill>
        <p:spPr>
          <a:xfrm>
            <a:off x="17735513" y="4338000"/>
            <a:ext cx="5040000" cy="5040000"/>
          </a:xfrm>
          <a:prstGeom prst="rect">
            <a:avLst/>
          </a:prstGeom>
        </p:spPr>
      </p:pic>
    </p:spTree>
    <p:extLst>
      <p:ext uri="{BB962C8B-B14F-4D97-AF65-F5344CB8AC3E}">
        <p14:creationId xmlns:p14="http://schemas.microsoft.com/office/powerpoint/2010/main" val="327142654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animEffect transition="in" filter="fade">
                                      <p:cBhvr>
                                        <p:cTn id="7" dur="500"/>
                                        <p:tgtEl>
                                          <p:spTgt spid="7">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019DE-45D9-49D1-A5C4-815BE5AEB56B}"/>
              </a:ext>
            </a:extLst>
          </p:cNvPr>
          <p:cNvSpPr>
            <a:spLocks noGrp="1"/>
          </p:cNvSpPr>
          <p:nvPr>
            <p:ph type="title"/>
          </p:nvPr>
        </p:nvSpPr>
        <p:spPr/>
        <p:txBody>
          <a:bodyPr/>
          <a:lstStyle/>
          <a:p>
            <a:r>
              <a:rPr lang="en-US" dirty="0"/>
              <a:t>Data sources</a:t>
            </a:r>
            <a:endParaRPr lang="nl-NL" dirty="0"/>
          </a:p>
        </p:txBody>
      </p:sp>
      <p:sp>
        <p:nvSpPr>
          <p:cNvPr id="3" name="Content Placeholder 2">
            <a:extLst>
              <a:ext uri="{FF2B5EF4-FFF2-40B4-BE49-F238E27FC236}">
                <a16:creationId xmlns:a16="http://schemas.microsoft.com/office/drawing/2014/main" id="{30D445CB-D010-4C7A-87AE-CC3DC1643088}"/>
              </a:ext>
            </a:extLst>
          </p:cNvPr>
          <p:cNvSpPr>
            <a:spLocks noGrp="1"/>
          </p:cNvSpPr>
          <p:nvPr>
            <p:ph type="body" sz="half" idx="1"/>
          </p:nvPr>
        </p:nvSpPr>
        <p:spPr/>
        <p:txBody>
          <a:bodyPr/>
          <a:lstStyle/>
          <a:p>
            <a:r>
              <a:rPr lang="en-US" dirty="0"/>
              <a:t>Options in the Azure Portal:</a:t>
            </a:r>
          </a:p>
          <a:p>
            <a:pPr lvl="1"/>
            <a:r>
              <a:rPr lang="en-US" dirty="0"/>
              <a:t>Data Lake Storage Gen1</a:t>
            </a:r>
          </a:p>
          <a:p>
            <a:pPr lvl="1"/>
            <a:r>
              <a:rPr lang="en-US" dirty="0"/>
              <a:t>Azure Storage</a:t>
            </a:r>
            <a:endParaRPr lang="nl-NL" dirty="0"/>
          </a:p>
        </p:txBody>
      </p:sp>
      <p:pic>
        <p:nvPicPr>
          <p:cNvPr id="4" name="Picture 3">
            <a:extLst>
              <a:ext uri="{FF2B5EF4-FFF2-40B4-BE49-F238E27FC236}">
                <a16:creationId xmlns:a16="http://schemas.microsoft.com/office/drawing/2014/main" id="{B9AAB7AB-A1B9-4153-97A2-694FCC79B97F}"/>
              </a:ext>
            </a:extLst>
          </p:cNvPr>
          <p:cNvPicPr>
            <a:picLocks noChangeAspect="1"/>
          </p:cNvPicPr>
          <p:nvPr/>
        </p:nvPicPr>
        <p:blipFill>
          <a:blip r:embed="rId2"/>
          <a:stretch>
            <a:fillRect/>
          </a:stretch>
        </p:blipFill>
        <p:spPr>
          <a:xfrm>
            <a:off x="11334255" y="3957766"/>
            <a:ext cx="11299426" cy="580046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8924206"/>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F73052-B875-4DF4-B0B2-791E7B330F84}"/>
              </a:ext>
            </a:extLst>
          </p:cNvPr>
          <p:cNvSpPr>
            <a:spLocks noGrp="1"/>
          </p:cNvSpPr>
          <p:nvPr>
            <p:ph type="title"/>
          </p:nvPr>
        </p:nvSpPr>
        <p:spPr/>
        <p:txBody>
          <a:bodyPr/>
          <a:lstStyle/>
          <a:p>
            <a:r>
              <a:rPr lang="en-US" dirty="0"/>
              <a:t>DEMO - Analytics</a:t>
            </a:r>
            <a:endParaRPr lang="nl-NL" dirty="0"/>
          </a:p>
        </p:txBody>
      </p:sp>
      <p:sp>
        <p:nvSpPr>
          <p:cNvPr id="2" name="Text Placeholder 1">
            <a:extLst>
              <a:ext uri="{FF2B5EF4-FFF2-40B4-BE49-F238E27FC236}">
                <a16:creationId xmlns:a16="http://schemas.microsoft.com/office/drawing/2014/main" id="{6555C8E3-E323-4647-905F-2241223E34CF}"/>
              </a:ext>
            </a:extLst>
          </p:cNvPr>
          <p:cNvSpPr>
            <a:spLocks noGrp="1"/>
          </p:cNvSpPr>
          <p:nvPr>
            <p:ph type="body" idx="1"/>
          </p:nvPr>
        </p:nvSpPr>
        <p:spPr/>
        <p:txBody>
          <a:bodyPr/>
          <a:lstStyle/>
          <a:p>
            <a:endParaRPr lang="nl-NL"/>
          </a:p>
        </p:txBody>
      </p:sp>
      <p:sp>
        <p:nvSpPr>
          <p:cNvPr id="4" name="Slide Number Placeholder 3">
            <a:extLst>
              <a:ext uri="{FF2B5EF4-FFF2-40B4-BE49-F238E27FC236}">
                <a16:creationId xmlns:a16="http://schemas.microsoft.com/office/drawing/2014/main" id="{28B43E91-DFEE-4152-904D-78BB04BB8095}"/>
              </a:ext>
            </a:extLst>
          </p:cNvPr>
          <p:cNvSpPr>
            <a:spLocks noGrp="1"/>
          </p:cNvSpPr>
          <p:nvPr>
            <p:ph type="sldNum" sz="quarter" idx="2"/>
          </p:nvPr>
        </p:nvSpPr>
        <p:spPr/>
        <p:txBody>
          <a:bodyPr/>
          <a:lstStyle/>
          <a:p>
            <a:fld id="{86CB4B4D-7CA3-9044-876B-883B54F8677D}" type="slidenum">
              <a:rPr lang="nl-NL" smtClean="0"/>
              <a:t>49</a:t>
            </a:fld>
            <a:endParaRPr lang="nl-NL"/>
          </a:p>
        </p:txBody>
      </p:sp>
    </p:spTree>
    <p:extLst>
      <p:ext uri="{BB962C8B-B14F-4D97-AF65-F5344CB8AC3E}">
        <p14:creationId xmlns:p14="http://schemas.microsoft.com/office/powerpoint/2010/main" val="4252490094"/>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Lakes</a:t>
            </a:r>
            <a:endParaRPr lang="nl-NL" dirty="0"/>
          </a:p>
        </p:txBody>
      </p:sp>
      <p:sp>
        <p:nvSpPr>
          <p:cNvPr id="5" name="Text Placeholder 4"/>
          <p:cNvSpPr>
            <a:spLocks noGrp="1"/>
          </p:cNvSpPr>
          <p:nvPr>
            <p:ph type="body" idx="1"/>
          </p:nvPr>
        </p:nvSpPr>
        <p:spPr/>
        <p:txBody>
          <a:bodyPr/>
          <a:lstStyle/>
          <a:p>
            <a:endParaRPr lang="nl-NL"/>
          </a:p>
        </p:txBody>
      </p:sp>
    </p:spTree>
    <p:extLst>
      <p:ext uri="{BB962C8B-B14F-4D97-AF65-F5344CB8AC3E}">
        <p14:creationId xmlns:p14="http://schemas.microsoft.com/office/powerpoint/2010/main" val="1434489393"/>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 - Power BI</a:t>
            </a:r>
            <a:endParaRPr lang="nl-NL" dirty="0"/>
          </a:p>
        </p:txBody>
      </p:sp>
      <p:sp>
        <p:nvSpPr>
          <p:cNvPr id="2" name="Text Placeholder 1">
            <a:extLst>
              <a:ext uri="{FF2B5EF4-FFF2-40B4-BE49-F238E27FC236}">
                <a16:creationId xmlns:a16="http://schemas.microsoft.com/office/drawing/2014/main" id="{09F27406-F959-4D8D-83AA-037C2E28A275}"/>
              </a:ext>
            </a:extLst>
          </p:cNvPr>
          <p:cNvSpPr>
            <a:spLocks noGrp="1"/>
          </p:cNvSpPr>
          <p:nvPr>
            <p:ph type="body" idx="1"/>
          </p:nvPr>
        </p:nvSpPr>
        <p:spPr/>
        <p:txBody>
          <a:bodyPr/>
          <a:lstStyle/>
          <a:p>
            <a:endParaRPr lang="nl-NL" dirty="0"/>
          </a:p>
        </p:txBody>
      </p:sp>
      <p:pic>
        <p:nvPicPr>
          <p:cNvPr id="5" name="Picture 4">
            <a:extLst>
              <a:ext uri="{FF2B5EF4-FFF2-40B4-BE49-F238E27FC236}">
                <a16:creationId xmlns:a16="http://schemas.microsoft.com/office/drawing/2014/main" id="{8E1DAC87-028D-4FC9-B68A-0B7688F2CAFA}"/>
              </a:ext>
            </a:extLst>
          </p:cNvPr>
          <p:cNvPicPr>
            <a:picLocks noChangeAspect="1"/>
          </p:cNvPicPr>
          <p:nvPr/>
        </p:nvPicPr>
        <p:blipFill>
          <a:blip r:embed="rId2"/>
          <a:stretch>
            <a:fillRect/>
          </a:stretch>
        </p:blipFill>
        <p:spPr>
          <a:xfrm>
            <a:off x="769800" y="10463771"/>
            <a:ext cx="2880000" cy="2880000"/>
          </a:xfrm>
          <a:prstGeom prst="rect">
            <a:avLst/>
          </a:prstGeom>
        </p:spPr>
      </p:pic>
      <p:pic>
        <p:nvPicPr>
          <p:cNvPr id="7" name="Content Placeholder 8">
            <a:extLst>
              <a:ext uri="{FF2B5EF4-FFF2-40B4-BE49-F238E27FC236}">
                <a16:creationId xmlns:a16="http://schemas.microsoft.com/office/drawing/2014/main" id="{CEF9D71C-B636-44CF-AE58-CE669AAD1336}"/>
              </a:ext>
            </a:extLst>
          </p:cNvPr>
          <p:cNvPicPr>
            <a:picLocks noGrp="1" noChangeAspect="1"/>
          </p:cNvPicPr>
          <p:nvPr>
            <p:ph sz="quarter" idx="14"/>
          </p:nvPr>
        </p:nvPicPr>
        <p:blipFill>
          <a:blip r:embed="rId3"/>
          <a:stretch>
            <a:fillRect/>
          </a:stretch>
        </p:blipFill>
        <p:spPr>
          <a:xfrm>
            <a:off x="13367156" y="1033129"/>
            <a:ext cx="10247044" cy="1113079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4776649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1255BAC-3459-4568-8AB2-364060921AAD}"/>
              </a:ext>
            </a:extLst>
          </p:cNvPr>
          <p:cNvSpPr>
            <a:spLocks noGrp="1"/>
          </p:cNvSpPr>
          <p:nvPr>
            <p:ph type="title"/>
          </p:nvPr>
        </p:nvSpPr>
        <p:spPr/>
        <p:txBody>
          <a:bodyPr>
            <a:normAutofit/>
          </a:bodyPr>
          <a:lstStyle/>
          <a:p>
            <a:r>
              <a:rPr lang="en-US" dirty="0"/>
              <a:t>Using Azure SQL in analytics</a:t>
            </a:r>
            <a:endParaRPr lang="nl-NL" dirty="0"/>
          </a:p>
        </p:txBody>
      </p:sp>
      <p:sp>
        <p:nvSpPr>
          <p:cNvPr id="3" name="Text Placeholder 2">
            <a:extLst>
              <a:ext uri="{FF2B5EF4-FFF2-40B4-BE49-F238E27FC236}">
                <a16:creationId xmlns:a16="http://schemas.microsoft.com/office/drawing/2014/main" id="{21883C27-9402-4D25-83AC-C1BD8689ECFC}"/>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664941061"/>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B7AB7-AF8F-4A5C-A398-6225D1C820ED}"/>
              </a:ext>
            </a:extLst>
          </p:cNvPr>
          <p:cNvSpPr>
            <a:spLocks noGrp="1"/>
          </p:cNvSpPr>
          <p:nvPr>
            <p:ph type="title"/>
          </p:nvPr>
        </p:nvSpPr>
        <p:spPr/>
        <p:txBody>
          <a:bodyPr/>
          <a:lstStyle/>
          <a:p>
            <a:r>
              <a:rPr lang="en-US" dirty="0"/>
              <a:t>Data Sources</a:t>
            </a:r>
            <a:endParaRPr lang="nl-NL" dirty="0"/>
          </a:p>
        </p:txBody>
      </p:sp>
      <p:sp>
        <p:nvSpPr>
          <p:cNvPr id="3" name="Content Placeholder 2">
            <a:extLst>
              <a:ext uri="{FF2B5EF4-FFF2-40B4-BE49-F238E27FC236}">
                <a16:creationId xmlns:a16="http://schemas.microsoft.com/office/drawing/2014/main" id="{8F3D79A7-024D-40F9-914B-2880A8369E28}"/>
              </a:ext>
            </a:extLst>
          </p:cNvPr>
          <p:cNvSpPr>
            <a:spLocks noGrp="1"/>
          </p:cNvSpPr>
          <p:nvPr>
            <p:ph type="body" sz="half" idx="1"/>
          </p:nvPr>
        </p:nvSpPr>
        <p:spPr/>
        <p:txBody>
          <a:bodyPr/>
          <a:lstStyle/>
          <a:p>
            <a:r>
              <a:rPr lang="en-US" b="1" dirty="0"/>
              <a:t>CREATE DATA SOURCE </a:t>
            </a:r>
            <a:r>
              <a:rPr lang="en-US" dirty="0"/>
              <a:t>–statement</a:t>
            </a:r>
            <a:br>
              <a:rPr lang="en-US" dirty="0"/>
            </a:br>
            <a:endParaRPr lang="en-US" dirty="0"/>
          </a:p>
          <a:p>
            <a:r>
              <a:rPr lang="en-US" dirty="0"/>
              <a:t>Azure SQL Database</a:t>
            </a:r>
          </a:p>
          <a:p>
            <a:r>
              <a:rPr lang="en-US" dirty="0"/>
              <a:t>Azure SQL Datawarehouse</a:t>
            </a:r>
          </a:p>
          <a:p>
            <a:r>
              <a:rPr lang="en-US" dirty="0"/>
              <a:t>SQL Server 2012 and up in an Azure VM</a:t>
            </a:r>
            <a:endParaRPr lang="nl-NL" dirty="0"/>
          </a:p>
        </p:txBody>
      </p:sp>
    </p:spTree>
    <p:extLst>
      <p:ext uri="{BB962C8B-B14F-4D97-AF65-F5344CB8AC3E}">
        <p14:creationId xmlns:p14="http://schemas.microsoft.com/office/powerpoint/2010/main" val="3614820487"/>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3DA8C-9EC7-40F3-90FE-25ED0577B779}"/>
              </a:ext>
            </a:extLst>
          </p:cNvPr>
          <p:cNvSpPr>
            <a:spLocks noGrp="1"/>
          </p:cNvSpPr>
          <p:nvPr>
            <p:ph type="title"/>
          </p:nvPr>
        </p:nvSpPr>
        <p:spPr/>
        <p:txBody>
          <a:bodyPr>
            <a:normAutofit fontScale="90000"/>
          </a:bodyPr>
          <a:lstStyle/>
          <a:p>
            <a:r>
              <a:rPr lang="en-US" dirty="0"/>
              <a:t>Create Azure SQL Data Source</a:t>
            </a:r>
            <a:endParaRPr lang="nl-NL" dirty="0"/>
          </a:p>
        </p:txBody>
      </p:sp>
      <p:sp>
        <p:nvSpPr>
          <p:cNvPr id="3" name="Content Placeholder 2">
            <a:extLst>
              <a:ext uri="{FF2B5EF4-FFF2-40B4-BE49-F238E27FC236}">
                <a16:creationId xmlns:a16="http://schemas.microsoft.com/office/drawing/2014/main" id="{FDD8D8EF-7997-44AD-A248-37E7BC0A8D1E}"/>
              </a:ext>
            </a:extLst>
          </p:cNvPr>
          <p:cNvSpPr>
            <a:spLocks noGrp="1"/>
          </p:cNvSpPr>
          <p:nvPr>
            <p:ph type="body" sz="half" idx="1"/>
          </p:nvPr>
        </p:nvSpPr>
        <p:spPr/>
        <p:txBody>
          <a:bodyPr/>
          <a:lstStyle/>
          <a:p>
            <a:pPr marL="914400" indent="-914400">
              <a:buAutoNum type="arabicPeriod"/>
            </a:pPr>
            <a:r>
              <a:rPr lang="en-US" dirty="0"/>
              <a:t>Make sure your SQL Server firewall settings allow Azure Services to connect</a:t>
            </a:r>
          </a:p>
          <a:p>
            <a:pPr marL="914400" indent="-914400">
              <a:buAutoNum type="arabicPeriod"/>
            </a:pPr>
            <a:r>
              <a:rPr lang="en-US" dirty="0"/>
              <a:t>Create a ‘database’ in the Data Lake Analytics account</a:t>
            </a:r>
          </a:p>
          <a:p>
            <a:pPr marL="914400" indent="-914400">
              <a:buAutoNum type="arabicPeriod"/>
            </a:pPr>
            <a:r>
              <a:rPr lang="en-US" dirty="0"/>
              <a:t>Create a Data Lake Analytics Catalog Credential</a:t>
            </a:r>
          </a:p>
          <a:p>
            <a:pPr marL="914400" indent="-914400">
              <a:buAutoNum type="arabicPeriod"/>
            </a:pPr>
            <a:r>
              <a:rPr lang="en-US" dirty="0"/>
              <a:t>Create a Data Lake Analytics Data Source</a:t>
            </a:r>
          </a:p>
          <a:p>
            <a:pPr marL="914400" indent="-914400">
              <a:buAutoNum type="arabicPeriod"/>
            </a:pPr>
            <a:r>
              <a:rPr lang="en-US" dirty="0"/>
              <a:t>Query your Azure SQL Database from Data Lake Analytics</a:t>
            </a:r>
            <a:endParaRPr lang="nl-NL" dirty="0"/>
          </a:p>
        </p:txBody>
      </p:sp>
    </p:spTree>
    <p:extLst>
      <p:ext uri="{BB962C8B-B14F-4D97-AF65-F5344CB8AC3E}">
        <p14:creationId xmlns:p14="http://schemas.microsoft.com/office/powerpoint/2010/main" val="1488326553"/>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80239-36FB-4089-97EC-C0E0D33E76C8}"/>
              </a:ext>
            </a:extLst>
          </p:cNvPr>
          <p:cNvSpPr>
            <a:spLocks noGrp="1"/>
          </p:cNvSpPr>
          <p:nvPr>
            <p:ph type="title"/>
          </p:nvPr>
        </p:nvSpPr>
        <p:spPr>
          <a:xfrm>
            <a:off x="2209799" y="1866900"/>
            <a:ext cx="13122349" cy="1623121"/>
          </a:xfrm>
        </p:spPr>
        <p:txBody>
          <a:bodyPr>
            <a:normAutofit fontScale="90000"/>
          </a:bodyPr>
          <a:lstStyle/>
          <a:p>
            <a:r>
              <a:rPr lang="en-US" dirty="0"/>
              <a:t>Create ‘database’ in DLA (U-SQL)</a:t>
            </a:r>
            <a:endParaRPr lang="nl-NL" dirty="0"/>
          </a:p>
        </p:txBody>
      </p:sp>
      <p:sp>
        <p:nvSpPr>
          <p:cNvPr id="3" name="Content Placeholder 2">
            <a:extLst>
              <a:ext uri="{FF2B5EF4-FFF2-40B4-BE49-F238E27FC236}">
                <a16:creationId xmlns:a16="http://schemas.microsoft.com/office/drawing/2014/main" id="{26FC1533-D404-463D-BE3A-55F366EA42AC}"/>
              </a:ext>
            </a:extLst>
          </p:cNvPr>
          <p:cNvSpPr>
            <a:spLocks noGrp="1"/>
          </p:cNvSpPr>
          <p:nvPr>
            <p:ph type="body" sz="half" idx="1"/>
          </p:nvPr>
        </p:nvSpPr>
        <p:spPr>
          <a:solidFill>
            <a:schemeClr val="tx1"/>
          </a:solidFill>
        </p:spPr>
        <p:txBody>
          <a:bodyPr/>
          <a:lstStyle/>
          <a:p>
            <a:pPr algn="ctr"/>
            <a:endParaRPr lang="en-US" dirty="0">
              <a:latin typeface="Consolas" panose="020B0609020204030204" pitchFamily="49" charset="0"/>
            </a:endParaRPr>
          </a:p>
          <a:p>
            <a:pPr algn="ctr"/>
            <a:endParaRPr lang="en-US" dirty="0">
              <a:latin typeface="Consolas" panose="020B0609020204030204" pitchFamily="49" charset="0"/>
            </a:endParaRPr>
          </a:p>
          <a:p>
            <a:pPr algn="ctr"/>
            <a:endParaRPr lang="en-US" dirty="0">
              <a:latin typeface="Consolas" panose="020B0609020204030204" pitchFamily="49" charset="0"/>
            </a:endParaRPr>
          </a:p>
          <a:p>
            <a:pPr algn="ctr"/>
            <a:endParaRPr lang="en-US" dirty="0">
              <a:latin typeface="Consolas" panose="020B0609020204030204" pitchFamily="49" charset="0"/>
            </a:endParaRPr>
          </a:p>
          <a:p>
            <a:pPr algn="ctr"/>
            <a:endParaRPr lang="en-US" dirty="0">
              <a:latin typeface="Consolas" panose="020B0609020204030204" pitchFamily="49" charset="0"/>
            </a:endParaRPr>
          </a:p>
          <a:p>
            <a:pPr algn="ctr"/>
            <a:r>
              <a:rPr lang="en-US" dirty="0">
                <a:solidFill>
                  <a:schemeClr val="bg1"/>
                </a:solidFill>
                <a:latin typeface="Consolas" panose="020B0609020204030204" pitchFamily="49" charset="0"/>
              </a:rPr>
              <a:t>CREATE DATABASE &lt;</a:t>
            </a:r>
            <a:r>
              <a:rPr lang="en-US" dirty="0" err="1">
                <a:solidFill>
                  <a:schemeClr val="bg1"/>
                </a:solidFill>
                <a:latin typeface="Consolas" panose="020B0609020204030204" pitchFamily="49" charset="0"/>
              </a:rPr>
              <a:t>YourDatabaseName</a:t>
            </a:r>
            <a:r>
              <a:rPr lang="en-US" dirty="0">
                <a:solidFill>
                  <a:schemeClr val="bg1"/>
                </a:solidFill>
                <a:latin typeface="Consolas" panose="020B0609020204030204" pitchFamily="49" charset="0"/>
              </a:rPr>
              <a:t>&gt;;</a:t>
            </a:r>
            <a:endParaRPr lang="nl-NL" dirty="0">
              <a:solidFill>
                <a:schemeClr val="bg1"/>
              </a:solidFill>
              <a:latin typeface="Consolas" panose="020B0609020204030204" pitchFamily="49" charset="0"/>
            </a:endParaRPr>
          </a:p>
        </p:txBody>
      </p:sp>
    </p:spTree>
    <p:extLst>
      <p:ext uri="{BB962C8B-B14F-4D97-AF65-F5344CB8AC3E}">
        <p14:creationId xmlns:p14="http://schemas.microsoft.com/office/powerpoint/2010/main" val="294803707"/>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35A97-7B32-48EB-9334-5B87DED7DA6B}"/>
              </a:ext>
            </a:extLst>
          </p:cNvPr>
          <p:cNvSpPr>
            <a:spLocks noGrp="1"/>
          </p:cNvSpPr>
          <p:nvPr>
            <p:ph type="title"/>
          </p:nvPr>
        </p:nvSpPr>
        <p:spPr/>
        <p:txBody>
          <a:bodyPr/>
          <a:lstStyle/>
          <a:p>
            <a:r>
              <a:rPr lang="en-US" dirty="0"/>
              <a:t>Create credential (PowerShell)</a:t>
            </a:r>
            <a:endParaRPr lang="nl-NL" dirty="0"/>
          </a:p>
        </p:txBody>
      </p:sp>
      <p:sp>
        <p:nvSpPr>
          <p:cNvPr id="3" name="Content Placeholder 2">
            <a:extLst>
              <a:ext uri="{FF2B5EF4-FFF2-40B4-BE49-F238E27FC236}">
                <a16:creationId xmlns:a16="http://schemas.microsoft.com/office/drawing/2014/main" id="{2A435433-549B-4291-9B0F-2E0E755CF44C}"/>
              </a:ext>
            </a:extLst>
          </p:cNvPr>
          <p:cNvSpPr>
            <a:spLocks noGrp="1"/>
          </p:cNvSpPr>
          <p:nvPr>
            <p:ph type="body" idx="1"/>
          </p:nvPr>
        </p:nvSpPr>
        <p:spPr>
          <a:solidFill>
            <a:schemeClr val="tx1"/>
          </a:solidFill>
        </p:spPr>
        <p:txBody>
          <a:bodyPr>
            <a:normAutofit lnSpcReduction="10000"/>
          </a:bodyPr>
          <a:lstStyle/>
          <a:p>
            <a:r>
              <a:rPr lang="nl-NL" dirty="0">
                <a:solidFill>
                  <a:schemeClr val="bg1"/>
                </a:solidFill>
                <a:latin typeface="Consolas" panose="020B0609020204030204" pitchFamily="49" charset="0"/>
              </a:rPr>
              <a:t>Login-</a:t>
            </a:r>
            <a:r>
              <a:rPr lang="nl-NL" dirty="0" err="1">
                <a:solidFill>
                  <a:schemeClr val="bg1"/>
                </a:solidFill>
                <a:latin typeface="Consolas" panose="020B0609020204030204" pitchFamily="49" charset="0"/>
              </a:rPr>
              <a:t>AzureRmAccount</a:t>
            </a:r>
            <a:r>
              <a:rPr lang="nl-NL" dirty="0">
                <a:solidFill>
                  <a:schemeClr val="bg1"/>
                </a:solidFill>
                <a:latin typeface="Consolas" panose="020B0609020204030204" pitchFamily="49" charset="0"/>
              </a:rPr>
              <a:t>;</a:t>
            </a:r>
          </a:p>
          <a:p>
            <a:r>
              <a:rPr lang="nl-NL" dirty="0">
                <a:solidFill>
                  <a:schemeClr val="bg1"/>
                </a:solidFill>
                <a:latin typeface="Consolas" panose="020B0609020204030204" pitchFamily="49" charset="0"/>
              </a:rPr>
              <a:t>Set-</a:t>
            </a:r>
            <a:r>
              <a:rPr lang="nl-NL" dirty="0" err="1">
                <a:solidFill>
                  <a:schemeClr val="bg1"/>
                </a:solidFill>
                <a:latin typeface="Consolas" panose="020B0609020204030204" pitchFamily="49" charset="0"/>
              </a:rPr>
              <a:t>AzureRMContext</a:t>
            </a:r>
            <a:r>
              <a:rPr lang="nl-NL" dirty="0">
                <a:solidFill>
                  <a:schemeClr val="bg1"/>
                </a:solidFill>
                <a:latin typeface="Consolas" panose="020B0609020204030204" pitchFamily="49" charset="0"/>
              </a:rPr>
              <a:t> -</a:t>
            </a:r>
            <a:r>
              <a:rPr lang="nl-NL" dirty="0" err="1">
                <a:solidFill>
                  <a:schemeClr val="bg1"/>
                </a:solidFill>
                <a:latin typeface="Consolas" panose="020B0609020204030204" pitchFamily="49" charset="0"/>
              </a:rPr>
              <a:t>SubscriptionId</a:t>
            </a:r>
            <a:r>
              <a:rPr lang="nl-NL" dirty="0">
                <a:solidFill>
                  <a:schemeClr val="bg1"/>
                </a:solidFill>
                <a:latin typeface="Consolas" panose="020B0609020204030204" pitchFamily="49" charset="0"/>
              </a:rPr>
              <a:t> &lt;</a:t>
            </a:r>
            <a:r>
              <a:rPr lang="nl-NL" dirty="0" err="1">
                <a:solidFill>
                  <a:schemeClr val="bg1"/>
                </a:solidFill>
                <a:latin typeface="Consolas" panose="020B0609020204030204" pitchFamily="49" charset="0"/>
              </a:rPr>
              <a:t>YourSubscriptionId</a:t>
            </a:r>
            <a:r>
              <a:rPr lang="nl-NL" dirty="0">
                <a:solidFill>
                  <a:schemeClr val="bg1"/>
                </a:solidFill>
                <a:latin typeface="Consolas" panose="020B0609020204030204" pitchFamily="49" charset="0"/>
              </a:rPr>
              <a:t>&gt;;</a:t>
            </a:r>
          </a:p>
          <a:p>
            <a:endParaRPr lang="nl-NL" dirty="0">
              <a:solidFill>
                <a:schemeClr val="bg1"/>
              </a:solidFill>
              <a:latin typeface="Consolas" panose="020B0609020204030204" pitchFamily="49" charset="0"/>
            </a:endParaRPr>
          </a:p>
          <a:p>
            <a:r>
              <a:rPr lang="nl-NL" dirty="0">
                <a:solidFill>
                  <a:schemeClr val="bg1"/>
                </a:solidFill>
                <a:latin typeface="Consolas" panose="020B0609020204030204" pitchFamily="49" charset="0"/>
              </a:rPr>
              <a:t>New-</a:t>
            </a:r>
            <a:r>
              <a:rPr lang="nl-NL" dirty="0" err="1">
                <a:solidFill>
                  <a:schemeClr val="bg1"/>
                </a:solidFill>
                <a:latin typeface="Consolas" panose="020B0609020204030204" pitchFamily="49" charset="0"/>
              </a:rPr>
              <a:t>AzureRmDataLakeAnalyticsCatalogCredential</a:t>
            </a:r>
            <a:r>
              <a:rPr lang="nl-NL" dirty="0">
                <a:solidFill>
                  <a:schemeClr val="bg1"/>
                </a:solidFill>
                <a:latin typeface="Consolas" panose="020B0609020204030204" pitchFamily="49" charset="0"/>
              </a:rPr>
              <a:t> </a:t>
            </a:r>
          </a:p>
          <a:p>
            <a:r>
              <a:rPr lang="nl-NL" dirty="0">
                <a:solidFill>
                  <a:schemeClr val="bg1"/>
                </a:solidFill>
                <a:latin typeface="Consolas" panose="020B0609020204030204" pitchFamily="49" charset="0"/>
              </a:rPr>
              <a:t>	-</a:t>
            </a:r>
            <a:r>
              <a:rPr lang="nl-NL" dirty="0" err="1">
                <a:solidFill>
                  <a:schemeClr val="bg1"/>
                </a:solidFill>
                <a:latin typeface="Consolas" panose="020B0609020204030204" pitchFamily="49" charset="0"/>
              </a:rPr>
              <a:t>AccountName</a:t>
            </a:r>
            <a:r>
              <a:rPr lang="nl-NL" dirty="0">
                <a:solidFill>
                  <a:schemeClr val="bg1"/>
                </a:solidFill>
                <a:latin typeface="Consolas" panose="020B0609020204030204" pitchFamily="49" charset="0"/>
              </a:rPr>
              <a:t> "&lt;</a:t>
            </a:r>
            <a:r>
              <a:rPr lang="nl-NL" dirty="0" err="1">
                <a:solidFill>
                  <a:schemeClr val="bg1"/>
                </a:solidFill>
                <a:latin typeface="Consolas" panose="020B0609020204030204" pitchFamily="49" charset="0"/>
              </a:rPr>
              <a:t>YourDLAAccount</a:t>
            </a:r>
            <a:r>
              <a:rPr lang="nl-NL" dirty="0">
                <a:solidFill>
                  <a:schemeClr val="bg1"/>
                </a:solidFill>
                <a:latin typeface="Consolas" panose="020B0609020204030204" pitchFamily="49" charset="0"/>
              </a:rPr>
              <a:t>&gt;" </a:t>
            </a:r>
          </a:p>
          <a:p>
            <a:r>
              <a:rPr lang="nl-NL" dirty="0">
                <a:solidFill>
                  <a:schemeClr val="bg1"/>
                </a:solidFill>
                <a:latin typeface="Consolas" panose="020B0609020204030204" pitchFamily="49" charset="0"/>
              </a:rPr>
              <a:t>	-</a:t>
            </a:r>
            <a:r>
              <a:rPr lang="nl-NL" dirty="0" err="1">
                <a:solidFill>
                  <a:schemeClr val="bg1"/>
                </a:solidFill>
                <a:latin typeface="Consolas" panose="020B0609020204030204" pitchFamily="49" charset="0"/>
              </a:rPr>
              <a:t>DatabaseName</a:t>
            </a:r>
            <a:r>
              <a:rPr lang="nl-NL" dirty="0">
                <a:solidFill>
                  <a:schemeClr val="bg1"/>
                </a:solidFill>
                <a:latin typeface="Consolas" panose="020B0609020204030204" pitchFamily="49" charset="0"/>
              </a:rPr>
              <a:t> "&lt;</a:t>
            </a:r>
            <a:r>
              <a:rPr lang="nl-NL" dirty="0" err="1">
                <a:solidFill>
                  <a:schemeClr val="bg1"/>
                </a:solidFill>
                <a:latin typeface="Consolas" panose="020B0609020204030204" pitchFamily="49" charset="0"/>
              </a:rPr>
              <a:t>YourDatabaseName</a:t>
            </a:r>
            <a:r>
              <a:rPr lang="nl-NL" dirty="0">
                <a:solidFill>
                  <a:schemeClr val="bg1"/>
                </a:solidFill>
                <a:latin typeface="Consolas" panose="020B0609020204030204" pitchFamily="49" charset="0"/>
              </a:rPr>
              <a:t>&gt;"</a:t>
            </a:r>
          </a:p>
          <a:p>
            <a:r>
              <a:rPr lang="nl-NL" dirty="0">
                <a:solidFill>
                  <a:schemeClr val="bg1"/>
                </a:solidFill>
                <a:latin typeface="Consolas" panose="020B0609020204030204" pitchFamily="49" charset="0"/>
              </a:rPr>
              <a:t>	-</a:t>
            </a:r>
            <a:r>
              <a:rPr lang="nl-NL" dirty="0" err="1">
                <a:solidFill>
                  <a:schemeClr val="bg1"/>
                </a:solidFill>
                <a:latin typeface="Consolas" panose="020B0609020204030204" pitchFamily="49" charset="0"/>
              </a:rPr>
              <a:t>CredentialName</a:t>
            </a:r>
            <a:r>
              <a:rPr lang="nl-NL" dirty="0">
                <a:solidFill>
                  <a:schemeClr val="bg1"/>
                </a:solidFill>
                <a:latin typeface="Consolas" panose="020B0609020204030204" pitchFamily="49" charset="0"/>
              </a:rPr>
              <a:t> "</a:t>
            </a:r>
            <a:r>
              <a:rPr lang="nl-NL" dirty="0" err="1">
                <a:solidFill>
                  <a:schemeClr val="bg1"/>
                </a:solidFill>
                <a:latin typeface="Consolas" panose="020B0609020204030204" pitchFamily="49" charset="0"/>
              </a:rPr>
              <a:t>YourCredentialName</a:t>
            </a:r>
            <a:r>
              <a:rPr lang="nl-NL" dirty="0">
                <a:solidFill>
                  <a:schemeClr val="bg1"/>
                </a:solidFill>
                <a:latin typeface="Consolas" panose="020B0609020204030204" pitchFamily="49" charset="0"/>
              </a:rPr>
              <a:t>"</a:t>
            </a:r>
          </a:p>
          <a:p>
            <a:r>
              <a:rPr lang="nl-NL" dirty="0">
                <a:solidFill>
                  <a:schemeClr val="bg1"/>
                </a:solidFill>
                <a:latin typeface="Consolas" panose="020B0609020204030204" pitchFamily="49" charset="0"/>
              </a:rPr>
              <a:t>	-</a:t>
            </a:r>
            <a:r>
              <a:rPr lang="nl-NL" dirty="0" err="1">
                <a:solidFill>
                  <a:schemeClr val="bg1"/>
                </a:solidFill>
                <a:latin typeface="Consolas" panose="020B0609020204030204" pitchFamily="49" charset="0"/>
              </a:rPr>
              <a:t>Credential</a:t>
            </a:r>
            <a:r>
              <a:rPr lang="nl-NL" dirty="0">
                <a:solidFill>
                  <a:schemeClr val="bg1"/>
                </a:solidFill>
                <a:latin typeface="Consolas" panose="020B0609020204030204" pitchFamily="49" charset="0"/>
              </a:rPr>
              <a:t> (Get-</a:t>
            </a:r>
            <a:r>
              <a:rPr lang="nl-NL" dirty="0" err="1">
                <a:solidFill>
                  <a:schemeClr val="bg1"/>
                </a:solidFill>
                <a:latin typeface="Consolas" panose="020B0609020204030204" pitchFamily="49" charset="0"/>
              </a:rPr>
              <a:t>Credential</a:t>
            </a:r>
            <a:r>
              <a:rPr lang="nl-NL" dirty="0">
                <a:solidFill>
                  <a:schemeClr val="bg1"/>
                </a:solidFill>
                <a:latin typeface="Consolas" panose="020B0609020204030204" pitchFamily="49" charset="0"/>
              </a:rPr>
              <a:t>)</a:t>
            </a:r>
          </a:p>
          <a:p>
            <a:r>
              <a:rPr lang="nl-NL" dirty="0">
                <a:solidFill>
                  <a:schemeClr val="bg1"/>
                </a:solidFill>
                <a:latin typeface="Consolas" panose="020B0609020204030204" pitchFamily="49" charset="0"/>
              </a:rPr>
              <a:t>	-</a:t>
            </a:r>
            <a:r>
              <a:rPr lang="nl-NL" dirty="0" err="1">
                <a:solidFill>
                  <a:schemeClr val="bg1"/>
                </a:solidFill>
                <a:latin typeface="Consolas" panose="020B0609020204030204" pitchFamily="49" charset="0"/>
              </a:rPr>
              <a:t>DatabaseHost</a:t>
            </a:r>
            <a:r>
              <a:rPr lang="nl-NL" dirty="0">
                <a:solidFill>
                  <a:schemeClr val="bg1"/>
                </a:solidFill>
                <a:latin typeface="Consolas" panose="020B0609020204030204" pitchFamily="49" charset="0"/>
              </a:rPr>
              <a:t> "&lt;</a:t>
            </a:r>
            <a:r>
              <a:rPr lang="nl-NL" dirty="0" err="1">
                <a:solidFill>
                  <a:schemeClr val="bg1"/>
                </a:solidFill>
                <a:latin typeface="Consolas" panose="020B0609020204030204" pitchFamily="49" charset="0"/>
              </a:rPr>
              <a:t>YourAzureSqlServer</a:t>
            </a:r>
            <a:r>
              <a:rPr lang="nl-NL" dirty="0">
                <a:solidFill>
                  <a:schemeClr val="bg1"/>
                </a:solidFill>
                <a:latin typeface="Consolas" panose="020B0609020204030204" pitchFamily="49" charset="0"/>
              </a:rPr>
              <a:t>&gt;.database.windows.net"</a:t>
            </a:r>
          </a:p>
          <a:p>
            <a:r>
              <a:rPr lang="nl-NL" dirty="0">
                <a:solidFill>
                  <a:schemeClr val="bg1"/>
                </a:solidFill>
                <a:latin typeface="Consolas" panose="020B0609020204030204" pitchFamily="49" charset="0"/>
              </a:rPr>
              <a:t>	-Port 1433;</a:t>
            </a:r>
          </a:p>
        </p:txBody>
      </p:sp>
    </p:spTree>
    <p:extLst>
      <p:ext uri="{BB962C8B-B14F-4D97-AF65-F5344CB8AC3E}">
        <p14:creationId xmlns:p14="http://schemas.microsoft.com/office/powerpoint/2010/main" val="1887847816"/>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F1122-00B3-466E-AEB9-557C7A3480C0}"/>
              </a:ext>
            </a:extLst>
          </p:cNvPr>
          <p:cNvSpPr>
            <a:spLocks noGrp="1"/>
          </p:cNvSpPr>
          <p:nvPr>
            <p:ph type="title"/>
          </p:nvPr>
        </p:nvSpPr>
        <p:spPr/>
        <p:txBody>
          <a:bodyPr/>
          <a:lstStyle/>
          <a:p>
            <a:r>
              <a:rPr lang="en-US" dirty="0"/>
              <a:t>Create Data Source (U-SQL)</a:t>
            </a:r>
            <a:endParaRPr lang="nl-NL" dirty="0"/>
          </a:p>
        </p:txBody>
      </p:sp>
      <p:sp>
        <p:nvSpPr>
          <p:cNvPr id="3" name="Content Placeholder 2">
            <a:extLst>
              <a:ext uri="{FF2B5EF4-FFF2-40B4-BE49-F238E27FC236}">
                <a16:creationId xmlns:a16="http://schemas.microsoft.com/office/drawing/2014/main" id="{7578BA5C-BCC6-41B6-AA7F-65CB5923AB76}"/>
              </a:ext>
            </a:extLst>
          </p:cNvPr>
          <p:cNvSpPr>
            <a:spLocks noGrp="1"/>
          </p:cNvSpPr>
          <p:nvPr>
            <p:ph type="body" idx="1"/>
          </p:nvPr>
        </p:nvSpPr>
        <p:spPr>
          <a:solidFill>
            <a:schemeClr val="tx1"/>
          </a:solidFill>
        </p:spPr>
        <p:txBody>
          <a:bodyPr>
            <a:normAutofit fontScale="92500" lnSpcReduction="10000"/>
          </a:bodyPr>
          <a:lstStyle/>
          <a:p>
            <a:r>
              <a:rPr lang="nl-NL" dirty="0">
                <a:solidFill>
                  <a:schemeClr val="bg1"/>
                </a:solidFill>
                <a:latin typeface="Consolas" panose="020B0609020204030204" pitchFamily="49" charset="0"/>
              </a:rPr>
              <a:t>USE DATABASE &lt;</a:t>
            </a:r>
            <a:r>
              <a:rPr lang="nl-NL" dirty="0" err="1">
                <a:solidFill>
                  <a:schemeClr val="bg1"/>
                </a:solidFill>
                <a:latin typeface="Consolas" panose="020B0609020204030204" pitchFamily="49" charset="0"/>
              </a:rPr>
              <a:t>YourDatabaseName</a:t>
            </a:r>
            <a:r>
              <a:rPr lang="nl-NL" dirty="0">
                <a:solidFill>
                  <a:schemeClr val="bg1"/>
                </a:solidFill>
                <a:latin typeface="Consolas" panose="020B0609020204030204" pitchFamily="49" charset="0"/>
              </a:rPr>
              <a:t>&gt;;</a:t>
            </a:r>
          </a:p>
          <a:p>
            <a:br>
              <a:rPr lang="nl-NL" dirty="0">
                <a:solidFill>
                  <a:schemeClr val="bg1"/>
                </a:solidFill>
                <a:latin typeface="Consolas" panose="020B0609020204030204" pitchFamily="49" charset="0"/>
              </a:rPr>
            </a:br>
            <a:r>
              <a:rPr lang="nl-NL" dirty="0">
                <a:solidFill>
                  <a:schemeClr val="bg1"/>
                </a:solidFill>
                <a:latin typeface="Consolas" panose="020B0609020204030204" pitchFamily="49" charset="0"/>
              </a:rPr>
              <a:t>CREATE DATA SOURCE &lt;</a:t>
            </a:r>
            <a:r>
              <a:rPr lang="nl-NL" dirty="0" err="1">
                <a:solidFill>
                  <a:schemeClr val="bg1"/>
                </a:solidFill>
                <a:latin typeface="Consolas" panose="020B0609020204030204" pitchFamily="49" charset="0"/>
              </a:rPr>
              <a:t>YourDataSourceName</a:t>
            </a:r>
            <a:r>
              <a:rPr lang="nl-NL" dirty="0">
                <a:solidFill>
                  <a:schemeClr val="bg1"/>
                </a:solidFill>
                <a:latin typeface="Consolas" panose="020B0609020204030204" pitchFamily="49" charset="0"/>
              </a:rPr>
              <a:t>&gt;</a:t>
            </a:r>
          </a:p>
          <a:p>
            <a:r>
              <a:rPr lang="nl-NL" dirty="0">
                <a:solidFill>
                  <a:schemeClr val="bg1"/>
                </a:solidFill>
                <a:latin typeface="Consolas" panose="020B0609020204030204" pitchFamily="49" charset="0"/>
              </a:rPr>
              <a:t>FROM AZURESQLDB</a:t>
            </a:r>
          </a:p>
          <a:p>
            <a:r>
              <a:rPr lang="nl-NL" dirty="0">
                <a:solidFill>
                  <a:schemeClr val="bg1"/>
                </a:solidFill>
                <a:latin typeface="Consolas" panose="020B0609020204030204" pitchFamily="49" charset="0"/>
              </a:rPr>
              <a:t>WITH</a:t>
            </a:r>
          </a:p>
          <a:p>
            <a:r>
              <a:rPr lang="nl-NL" dirty="0">
                <a:solidFill>
                  <a:schemeClr val="bg1"/>
                </a:solidFill>
                <a:latin typeface="Consolas" panose="020B0609020204030204" pitchFamily="49" charset="0"/>
              </a:rPr>
              <a:t>( </a:t>
            </a:r>
          </a:p>
          <a:p>
            <a:r>
              <a:rPr lang="nl-NL" dirty="0">
                <a:solidFill>
                  <a:schemeClr val="bg1"/>
                </a:solidFill>
                <a:latin typeface="Consolas" panose="020B0609020204030204" pitchFamily="49" charset="0"/>
              </a:rPr>
              <a:t>	PROVIDER_STRING = </a:t>
            </a:r>
          </a:p>
          <a:p>
            <a:r>
              <a:rPr lang="nl-NL" dirty="0">
                <a:solidFill>
                  <a:schemeClr val="bg1"/>
                </a:solidFill>
                <a:latin typeface="Consolas" panose="020B0609020204030204" pitchFamily="49" charset="0"/>
              </a:rPr>
              <a:t>		"Database=&lt;</a:t>
            </a:r>
            <a:r>
              <a:rPr lang="nl-NL" dirty="0" err="1">
                <a:solidFill>
                  <a:schemeClr val="bg1"/>
                </a:solidFill>
                <a:latin typeface="Consolas" panose="020B0609020204030204" pitchFamily="49" charset="0"/>
              </a:rPr>
              <a:t>YourAzureSQLDatabaseName</a:t>
            </a:r>
            <a:r>
              <a:rPr lang="nl-NL" dirty="0">
                <a:solidFill>
                  <a:schemeClr val="bg1"/>
                </a:solidFill>
                <a:latin typeface="Consolas" panose="020B0609020204030204" pitchFamily="49" charset="0"/>
              </a:rPr>
              <a:t>&gt;;</a:t>
            </a:r>
            <a:r>
              <a:rPr lang="nl-NL" dirty="0" err="1">
                <a:solidFill>
                  <a:schemeClr val="bg1"/>
                </a:solidFill>
                <a:latin typeface="Consolas" panose="020B0609020204030204" pitchFamily="49" charset="0"/>
              </a:rPr>
              <a:t>Trusted_Connection</a:t>
            </a:r>
            <a:r>
              <a:rPr lang="nl-NL" dirty="0">
                <a:solidFill>
                  <a:schemeClr val="bg1"/>
                </a:solidFill>
                <a:latin typeface="Consolas" panose="020B0609020204030204" pitchFamily="49" charset="0"/>
              </a:rPr>
              <a:t>=</a:t>
            </a:r>
            <a:r>
              <a:rPr lang="nl-NL" dirty="0" err="1">
                <a:solidFill>
                  <a:schemeClr val="bg1"/>
                </a:solidFill>
                <a:latin typeface="Consolas" panose="020B0609020204030204" pitchFamily="49" charset="0"/>
              </a:rPr>
              <a:t>False</a:t>
            </a:r>
            <a:r>
              <a:rPr lang="nl-NL" dirty="0">
                <a:solidFill>
                  <a:schemeClr val="bg1"/>
                </a:solidFill>
                <a:latin typeface="Consolas" panose="020B0609020204030204" pitchFamily="49" charset="0"/>
              </a:rPr>
              <a:t>;</a:t>
            </a:r>
            <a:br>
              <a:rPr lang="nl-NL" dirty="0">
                <a:solidFill>
                  <a:schemeClr val="bg1"/>
                </a:solidFill>
                <a:latin typeface="Consolas" panose="020B0609020204030204" pitchFamily="49" charset="0"/>
              </a:rPr>
            </a:br>
            <a:r>
              <a:rPr lang="nl-NL" dirty="0">
                <a:solidFill>
                  <a:schemeClr val="bg1"/>
                </a:solidFill>
                <a:latin typeface="Consolas" panose="020B0609020204030204" pitchFamily="49" charset="0"/>
              </a:rPr>
              <a:t>		 </a:t>
            </a:r>
            <a:r>
              <a:rPr lang="nl-NL" dirty="0" err="1">
                <a:solidFill>
                  <a:schemeClr val="bg1"/>
                </a:solidFill>
                <a:latin typeface="Consolas" panose="020B0609020204030204" pitchFamily="49" charset="0"/>
              </a:rPr>
              <a:t>Encrypt</a:t>
            </a:r>
            <a:r>
              <a:rPr lang="nl-NL" dirty="0">
                <a:solidFill>
                  <a:schemeClr val="bg1"/>
                </a:solidFill>
                <a:latin typeface="Consolas" panose="020B0609020204030204" pitchFamily="49" charset="0"/>
              </a:rPr>
              <a:t>=True",</a:t>
            </a:r>
          </a:p>
          <a:p>
            <a:r>
              <a:rPr lang="nl-NL" dirty="0">
                <a:solidFill>
                  <a:schemeClr val="bg1"/>
                </a:solidFill>
                <a:latin typeface="Consolas" panose="020B0609020204030204" pitchFamily="49" charset="0"/>
              </a:rPr>
              <a:t>	CREDENTIAL = &lt;</a:t>
            </a:r>
            <a:r>
              <a:rPr lang="nl-NL" dirty="0" err="1">
                <a:solidFill>
                  <a:schemeClr val="bg1"/>
                </a:solidFill>
                <a:latin typeface="Consolas" panose="020B0609020204030204" pitchFamily="49" charset="0"/>
              </a:rPr>
              <a:t>YourCredentialName</a:t>
            </a:r>
            <a:r>
              <a:rPr lang="nl-NL" dirty="0">
                <a:solidFill>
                  <a:schemeClr val="bg1"/>
                </a:solidFill>
                <a:latin typeface="Consolas" panose="020B0609020204030204" pitchFamily="49" charset="0"/>
              </a:rPr>
              <a:t>&gt;,</a:t>
            </a:r>
          </a:p>
          <a:p>
            <a:r>
              <a:rPr lang="nl-NL" dirty="0">
                <a:solidFill>
                  <a:schemeClr val="bg1"/>
                </a:solidFill>
                <a:latin typeface="Consolas" panose="020B0609020204030204" pitchFamily="49" charset="0"/>
              </a:rPr>
              <a:t>	REMOTABLE_TYPES = (</a:t>
            </a:r>
            <a:r>
              <a:rPr lang="nl-NL" dirty="0" err="1">
                <a:solidFill>
                  <a:schemeClr val="bg1"/>
                </a:solidFill>
                <a:latin typeface="Consolas" panose="020B0609020204030204" pitchFamily="49" charset="0"/>
              </a:rPr>
              <a:t>bool</a:t>
            </a:r>
            <a:r>
              <a:rPr lang="nl-NL" dirty="0">
                <a:solidFill>
                  <a:schemeClr val="bg1"/>
                </a:solidFill>
                <a:latin typeface="Consolas" panose="020B0609020204030204" pitchFamily="49" charset="0"/>
              </a:rPr>
              <a:t>, byte, </a:t>
            </a:r>
            <a:r>
              <a:rPr lang="nl-NL" dirty="0" err="1">
                <a:solidFill>
                  <a:schemeClr val="bg1"/>
                </a:solidFill>
                <a:latin typeface="Consolas" panose="020B0609020204030204" pitchFamily="49" charset="0"/>
              </a:rPr>
              <a:t>sbyte</a:t>
            </a:r>
            <a:r>
              <a:rPr lang="nl-NL" dirty="0">
                <a:solidFill>
                  <a:schemeClr val="bg1"/>
                </a:solidFill>
                <a:latin typeface="Consolas" panose="020B0609020204030204" pitchFamily="49" charset="0"/>
              </a:rPr>
              <a:t>, int, string, …)</a:t>
            </a:r>
          </a:p>
          <a:p>
            <a:r>
              <a:rPr lang="nl-NL" dirty="0">
                <a:solidFill>
                  <a:schemeClr val="bg1"/>
                </a:solidFill>
                <a:latin typeface="Consolas" panose="020B0609020204030204" pitchFamily="49" charset="0"/>
              </a:rPr>
              <a:t>);</a:t>
            </a:r>
          </a:p>
        </p:txBody>
      </p:sp>
    </p:spTree>
    <p:extLst>
      <p:ext uri="{BB962C8B-B14F-4D97-AF65-F5344CB8AC3E}">
        <p14:creationId xmlns:p14="http://schemas.microsoft.com/office/powerpoint/2010/main" val="3813775326"/>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042C1-E0BB-402F-9641-7051CE6CB64C}"/>
              </a:ext>
            </a:extLst>
          </p:cNvPr>
          <p:cNvSpPr>
            <a:spLocks noGrp="1"/>
          </p:cNvSpPr>
          <p:nvPr>
            <p:ph type="title"/>
          </p:nvPr>
        </p:nvSpPr>
        <p:spPr/>
        <p:txBody>
          <a:bodyPr>
            <a:normAutofit/>
          </a:bodyPr>
          <a:lstStyle/>
          <a:p>
            <a:r>
              <a:rPr lang="en-US" dirty="0"/>
              <a:t>Data Source (under Data Explorer)</a:t>
            </a:r>
            <a:endParaRPr lang="nl-NL" dirty="0"/>
          </a:p>
        </p:txBody>
      </p:sp>
      <p:sp>
        <p:nvSpPr>
          <p:cNvPr id="5" name="Text Placeholder 4">
            <a:extLst>
              <a:ext uri="{FF2B5EF4-FFF2-40B4-BE49-F238E27FC236}">
                <a16:creationId xmlns:a16="http://schemas.microsoft.com/office/drawing/2014/main" id="{D8049B37-9619-4265-BC3F-C45CBA6C512D}"/>
              </a:ext>
            </a:extLst>
          </p:cNvPr>
          <p:cNvSpPr>
            <a:spLocks noGrp="1"/>
          </p:cNvSpPr>
          <p:nvPr>
            <p:ph type="body" idx="1"/>
          </p:nvPr>
        </p:nvSpPr>
        <p:spPr/>
        <p:txBody>
          <a:bodyPr/>
          <a:lstStyle/>
          <a:p>
            <a:endParaRPr lang="nl-NL"/>
          </a:p>
        </p:txBody>
      </p:sp>
      <p:pic>
        <p:nvPicPr>
          <p:cNvPr id="4" name="Content Placeholder 3">
            <a:extLst>
              <a:ext uri="{FF2B5EF4-FFF2-40B4-BE49-F238E27FC236}">
                <a16:creationId xmlns:a16="http://schemas.microsoft.com/office/drawing/2014/main" id="{21080A05-B2AC-41A0-99A3-8C955BDE3BD9}"/>
              </a:ext>
            </a:extLst>
          </p:cNvPr>
          <p:cNvPicPr>
            <a:picLocks noGrp="1" noChangeAspect="1"/>
          </p:cNvPicPr>
          <p:nvPr>
            <p:ph sz="quarter" idx="4294967295"/>
          </p:nvPr>
        </p:nvPicPr>
        <p:blipFill>
          <a:blip r:embed="rId2"/>
          <a:stretch>
            <a:fillRect/>
          </a:stretch>
        </p:blipFill>
        <p:spPr>
          <a:xfrm>
            <a:off x="2222500" y="3490021"/>
            <a:ext cx="19250025" cy="95281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20406706"/>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21BD7-2537-472C-A80F-2A05754376BD}"/>
              </a:ext>
            </a:extLst>
          </p:cNvPr>
          <p:cNvSpPr>
            <a:spLocks noGrp="1"/>
          </p:cNvSpPr>
          <p:nvPr>
            <p:ph type="title"/>
          </p:nvPr>
        </p:nvSpPr>
        <p:spPr/>
        <p:txBody>
          <a:bodyPr>
            <a:normAutofit/>
          </a:bodyPr>
          <a:lstStyle/>
          <a:p>
            <a:r>
              <a:rPr lang="en-US" dirty="0"/>
              <a:t>Query your Azure SQL Database (U-SQL)</a:t>
            </a:r>
            <a:endParaRPr lang="nl-NL" dirty="0"/>
          </a:p>
        </p:txBody>
      </p:sp>
      <p:sp>
        <p:nvSpPr>
          <p:cNvPr id="3" name="Content Placeholder 2">
            <a:extLst>
              <a:ext uri="{FF2B5EF4-FFF2-40B4-BE49-F238E27FC236}">
                <a16:creationId xmlns:a16="http://schemas.microsoft.com/office/drawing/2014/main" id="{A8C5EEFE-D641-44E0-8773-0BD25ADBC718}"/>
              </a:ext>
            </a:extLst>
          </p:cNvPr>
          <p:cNvSpPr>
            <a:spLocks noGrp="1"/>
          </p:cNvSpPr>
          <p:nvPr>
            <p:ph type="body" idx="1"/>
          </p:nvPr>
        </p:nvSpPr>
        <p:spPr>
          <a:solidFill>
            <a:schemeClr val="tx1"/>
          </a:solidFill>
        </p:spPr>
        <p:txBody>
          <a:bodyPr/>
          <a:lstStyle/>
          <a:p>
            <a:r>
              <a:rPr lang="en-US" dirty="0">
                <a:solidFill>
                  <a:schemeClr val="bg1"/>
                </a:solidFill>
                <a:latin typeface="Consolas" panose="020B0609020204030204" pitchFamily="49" charset="0"/>
              </a:rPr>
              <a:t>USE DATABASE &lt;</a:t>
            </a:r>
            <a:r>
              <a:rPr lang="en-US" dirty="0" err="1">
                <a:solidFill>
                  <a:schemeClr val="bg1"/>
                </a:solidFill>
                <a:latin typeface="Consolas" panose="020B0609020204030204" pitchFamily="49" charset="0"/>
              </a:rPr>
              <a:t>YourDatabaseName</a:t>
            </a:r>
            <a:r>
              <a:rPr lang="en-US" dirty="0">
                <a:solidFill>
                  <a:schemeClr val="bg1"/>
                </a:solidFill>
                <a:latin typeface="Consolas" panose="020B0609020204030204" pitchFamily="49" charset="0"/>
              </a:rPr>
              <a:t>&gt;;</a:t>
            </a:r>
          </a:p>
          <a:p>
            <a:endParaRPr lang="en-US" dirty="0">
              <a:solidFill>
                <a:schemeClr val="bg1"/>
              </a:solidFill>
              <a:latin typeface="Consolas" panose="020B0609020204030204" pitchFamily="49" charset="0"/>
            </a:endParaRPr>
          </a:p>
          <a:p>
            <a:r>
              <a:rPr lang="en-US" dirty="0">
                <a:solidFill>
                  <a:schemeClr val="bg1"/>
                </a:solidFill>
                <a:latin typeface="Consolas" panose="020B0609020204030204" pitchFamily="49" charset="0"/>
              </a:rPr>
              <a:t>@results =    </a:t>
            </a:r>
          </a:p>
          <a:p>
            <a:r>
              <a:rPr lang="en-US" dirty="0">
                <a:solidFill>
                  <a:schemeClr val="bg1"/>
                </a:solidFill>
                <a:latin typeface="Consolas" panose="020B0609020204030204" pitchFamily="49" charset="0"/>
              </a:rPr>
              <a:t>	SELECT *</a:t>
            </a:r>
          </a:p>
          <a:p>
            <a:r>
              <a:rPr lang="en-US" dirty="0">
                <a:solidFill>
                  <a:schemeClr val="bg1"/>
                </a:solidFill>
                <a:latin typeface="Consolas" panose="020B0609020204030204" pitchFamily="49" charset="0"/>
              </a:rPr>
              <a:t>	FROM EXTERNAL &lt;</a:t>
            </a:r>
            <a:r>
              <a:rPr lang="en-US" dirty="0" err="1">
                <a:solidFill>
                  <a:schemeClr val="bg1"/>
                </a:solidFill>
                <a:latin typeface="Consolas" panose="020B0609020204030204" pitchFamily="49" charset="0"/>
              </a:rPr>
              <a:t>YourDataSourceName</a:t>
            </a:r>
            <a:r>
              <a:rPr lang="en-US" dirty="0">
                <a:solidFill>
                  <a:schemeClr val="bg1"/>
                </a:solidFill>
                <a:latin typeface="Consolas" panose="020B0609020204030204" pitchFamily="49" charset="0"/>
              </a:rPr>
              <a:t>&gt; EXECUTE</a:t>
            </a:r>
          </a:p>
          <a:p>
            <a:r>
              <a:rPr lang="en-US" dirty="0">
                <a:solidFill>
                  <a:schemeClr val="bg1"/>
                </a:solidFill>
                <a:latin typeface="Consolas" panose="020B0609020204030204" pitchFamily="49" charset="0"/>
              </a:rPr>
              <a:t>		@"&lt;</a:t>
            </a:r>
            <a:r>
              <a:rPr lang="en-US" dirty="0" err="1">
                <a:solidFill>
                  <a:schemeClr val="bg1"/>
                </a:solidFill>
                <a:latin typeface="Consolas" panose="020B0609020204030204" pitchFamily="49" charset="0"/>
              </a:rPr>
              <a:t>QueryForYourSQLDatabase</a:t>
            </a:r>
            <a:r>
              <a:rPr lang="en-US" dirty="0">
                <a:solidFill>
                  <a:schemeClr val="bg1"/>
                </a:solidFill>
                <a:latin typeface="Consolas" panose="020B0609020204030204" pitchFamily="49" charset="0"/>
              </a:rPr>
              <a:t>&gt;";</a:t>
            </a:r>
            <a:br>
              <a:rPr lang="en-US" dirty="0">
                <a:solidFill>
                  <a:schemeClr val="bg1"/>
                </a:solidFill>
                <a:latin typeface="Consolas" panose="020B0609020204030204" pitchFamily="49" charset="0"/>
              </a:rPr>
            </a:br>
            <a:br>
              <a:rPr lang="en-US" dirty="0">
                <a:solidFill>
                  <a:schemeClr val="bg1"/>
                </a:solidFill>
                <a:latin typeface="Consolas" panose="020B0609020204030204" pitchFamily="49" charset="0"/>
              </a:rPr>
            </a:br>
            <a:r>
              <a:rPr lang="en-US" dirty="0">
                <a:solidFill>
                  <a:schemeClr val="bg1"/>
                </a:solidFill>
                <a:latin typeface="Consolas" panose="020B0609020204030204" pitchFamily="49" charset="0"/>
              </a:rPr>
              <a:t>OUTPUT @results</a:t>
            </a:r>
          </a:p>
          <a:p>
            <a:r>
              <a:rPr lang="en-US" dirty="0">
                <a:solidFill>
                  <a:schemeClr val="bg1"/>
                </a:solidFill>
                <a:latin typeface="Consolas" panose="020B0609020204030204" pitchFamily="49" charset="0"/>
              </a:rPr>
              <a:t>TO "&lt;</a:t>
            </a:r>
            <a:r>
              <a:rPr lang="en-US" dirty="0" err="1">
                <a:solidFill>
                  <a:schemeClr val="bg1"/>
                </a:solidFill>
                <a:latin typeface="Consolas" panose="020B0609020204030204" pitchFamily="49" charset="0"/>
              </a:rPr>
              <a:t>OutputFileName</a:t>
            </a:r>
            <a:r>
              <a:rPr lang="en-US" dirty="0">
                <a:solidFill>
                  <a:schemeClr val="bg1"/>
                </a:solidFill>
                <a:latin typeface="Consolas" panose="020B0609020204030204" pitchFamily="49" charset="0"/>
              </a:rPr>
              <a:t>&gt;"</a:t>
            </a:r>
          </a:p>
          <a:p>
            <a:r>
              <a:rPr lang="en-US" dirty="0">
                <a:solidFill>
                  <a:schemeClr val="bg1"/>
                </a:solidFill>
                <a:latin typeface="Consolas" panose="020B0609020204030204" pitchFamily="49" charset="0"/>
              </a:rPr>
              <a:t>USING </a:t>
            </a:r>
            <a:r>
              <a:rPr lang="en-US" dirty="0" err="1">
                <a:solidFill>
                  <a:schemeClr val="bg1"/>
                </a:solidFill>
                <a:latin typeface="Consolas" panose="020B0609020204030204" pitchFamily="49" charset="0"/>
              </a:rPr>
              <a:t>Outputters.Csv</a:t>
            </a:r>
            <a:r>
              <a:rPr lang="en-US" dirty="0">
                <a:solidFill>
                  <a:schemeClr val="bg1"/>
                </a:solidFill>
                <a:latin typeface="Consolas" panose="020B0609020204030204" pitchFamily="49" charset="0"/>
              </a:rPr>
              <a:t>(</a:t>
            </a:r>
            <a:r>
              <a:rPr lang="en-US" dirty="0" err="1">
                <a:solidFill>
                  <a:schemeClr val="bg1"/>
                </a:solidFill>
                <a:latin typeface="Consolas" panose="020B0609020204030204" pitchFamily="49" charset="0"/>
              </a:rPr>
              <a:t>outputHeader</a:t>
            </a:r>
            <a:r>
              <a:rPr lang="en-US" dirty="0">
                <a:solidFill>
                  <a:schemeClr val="bg1"/>
                </a:solidFill>
                <a:latin typeface="Consolas" panose="020B0609020204030204" pitchFamily="49" charset="0"/>
              </a:rPr>
              <a:t>: true);</a:t>
            </a:r>
            <a:endParaRPr lang="nl-NL" dirty="0">
              <a:solidFill>
                <a:schemeClr val="bg1"/>
              </a:solidFill>
              <a:latin typeface="Consolas" panose="020B0609020204030204" pitchFamily="49" charset="0"/>
            </a:endParaRPr>
          </a:p>
        </p:txBody>
      </p:sp>
    </p:spTree>
    <p:extLst>
      <p:ext uri="{BB962C8B-B14F-4D97-AF65-F5344CB8AC3E}">
        <p14:creationId xmlns:p14="http://schemas.microsoft.com/office/powerpoint/2010/main" val="2133854331"/>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Resources</a:t>
            </a:r>
            <a:endParaRPr lang="nl-NL" dirty="0"/>
          </a:p>
        </p:txBody>
      </p:sp>
      <p:sp>
        <p:nvSpPr>
          <p:cNvPr id="3" name="Text Placeholder 2">
            <a:extLst>
              <a:ext uri="{FF2B5EF4-FFF2-40B4-BE49-F238E27FC236}">
                <a16:creationId xmlns:a16="http://schemas.microsoft.com/office/drawing/2014/main" id="{C4DEF62B-EDA2-4BCD-BCE6-2161425E1433}"/>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17750578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Isosceles Triangle 51"/>
          <p:cNvSpPr/>
          <p:nvPr/>
        </p:nvSpPr>
        <p:spPr>
          <a:xfrm rot="5400000">
            <a:off x="14441050" y="8909252"/>
            <a:ext cx="3283181" cy="7020759"/>
          </a:xfrm>
          <a:custGeom>
            <a:avLst/>
            <a:gdLst>
              <a:gd name="connsiteX0" fmla="*/ 0 w 3403786"/>
              <a:gd name="connsiteY0" fmla="*/ 1371600 h 1371600"/>
              <a:gd name="connsiteX1" fmla="*/ 1868236 w 3403786"/>
              <a:gd name="connsiteY1" fmla="*/ 0 h 1371600"/>
              <a:gd name="connsiteX2" fmla="*/ 3403786 w 3403786"/>
              <a:gd name="connsiteY2" fmla="*/ 1371600 h 1371600"/>
              <a:gd name="connsiteX3" fmla="*/ 0 w 3403786"/>
              <a:gd name="connsiteY3" fmla="*/ 1371600 h 1371600"/>
              <a:gd name="connsiteX0" fmla="*/ 0 w 3403786"/>
              <a:gd name="connsiteY0" fmla="*/ 3229190 h 3229190"/>
              <a:gd name="connsiteX1" fmla="*/ 1629650 w 3403786"/>
              <a:gd name="connsiteY1" fmla="*/ 0 h 3229190"/>
              <a:gd name="connsiteX2" fmla="*/ 3403786 w 3403786"/>
              <a:gd name="connsiteY2" fmla="*/ 3229190 h 3229190"/>
              <a:gd name="connsiteX3" fmla="*/ 0 w 3403786"/>
              <a:gd name="connsiteY3" fmla="*/ 3229190 h 3229190"/>
              <a:gd name="connsiteX0" fmla="*/ 0 w 3023021"/>
              <a:gd name="connsiteY0" fmla="*/ 3229190 h 3822109"/>
              <a:gd name="connsiteX1" fmla="*/ 1629650 w 3023021"/>
              <a:gd name="connsiteY1" fmla="*/ 0 h 3822109"/>
              <a:gd name="connsiteX2" fmla="*/ 3023021 w 3023021"/>
              <a:gd name="connsiteY2" fmla="*/ 3822109 h 3822109"/>
              <a:gd name="connsiteX3" fmla="*/ 0 w 3023021"/>
              <a:gd name="connsiteY3" fmla="*/ 3229190 h 3822109"/>
              <a:gd name="connsiteX0" fmla="*/ 0 w 2483455"/>
              <a:gd name="connsiteY0" fmla="*/ 1634333 h 3822109"/>
              <a:gd name="connsiteX1" fmla="*/ 1090084 w 2483455"/>
              <a:gd name="connsiteY1" fmla="*/ 0 h 3822109"/>
              <a:gd name="connsiteX2" fmla="*/ 2483455 w 2483455"/>
              <a:gd name="connsiteY2" fmla="*/ 3822109 h 3822109"/>
              <a:gd name="connsiteX3" fmla="*/ 0 w 2483455"/>
              <a:gd name="connsiteY3" fmla="*/ 1634333 h 3822109"/>
            </a:gdLst>
            <a:ahLst/>
            <a:cxnLst>
              <a:cxn ang="0">
                <a:pos x="connsiteX0" y="connsiteY0"/>
              </a:cxn>
              <a:cxn ang="0">
                <a:pos x="connsiteX1" y="connsiteY1"/>
              </a:cxn>
              <a:cxn ang="0">
                <a:pos x="connsiteX2" y="connsiteY2"/>
              </a:cxn>
              <a:cxn ang="0">
                <a:pos x="connsiteX3" y="connsiteY3"/>
              </a:cxn>
            </a:cxnLst>
            <a:rect l="l" t="t" r="r" b="b"/>
            <a:pathLst>
              <a:path w="2483455" h="3822109">
                <a:moveTo>
                  <a:pt x="0" y="1634333"/>
                </a:moveTo>
                <a:lnTo>
                  <a:pt x="1090084" y="0"/>
                </a:lnTo>
                <a:lnTo>
                  <a:pt x="2483455" y="3822109"/>
                </a:lnTo>
                <a:lnTo>
                  <a:pt x="0" y="1634333"/>
                </a:lnTo>
                <a:close/>
              </a:path>
            </a:pathLst>
          </a:custGeom>
          <a:gradFill>
            <a:gsLst>
              <a:gs pos="100000">
                <a:schemeClr val="bg1">
                  <a:alpha val="0"/>
                </a:schemeClr>
              </a:gs>
              <a:gs pos="0">
                <a:schemeClr val="accent1">
                  <a:alpha val="3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nvGrpSpPr>
          <p:cNvPr id="55" name="Group 54"/>
          <p:cNvGrpSpPr/>
          <p:nvPr/>
        </p:nvGrpSpPr>
        <p:grpSpPr>
          <a:xfrm>
            <a:off x="10085224" y="11551459"/>
            <a:ext cx="3261302" cy="478540"/>
            <a:chOff x="575253" y="3901735"/>
            <a:chExt cx="1775456" cy="260518"/>
          </a:xfrm>
        </p:grpSpPr>
        <p:grpSp>
          <p:nvGrpSpPr>
            <p:cNvPr id="56" name="Group 55"/>
            <p:cNvGrpSpPr/>
            <p:nvPr/>
          </p:nvGrpSpPr>
          <p:grpSpPr>
            <a:xfrm>
              <a:off x="575253" y="3901735"/>
              <a:ext cx="190624" cy="260518"/>
              <a:chOff x="1447438" y="3993203"/>
              <a:chExt cx="656000" cy="1195540"/>
            </a:xfrm>
          </p:grpSpPr>
          <p:sp>
            <p:nvSpPr>
              <p:cNvPr id="110" name="Freeform 109"/>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11" name="Oval 110"/>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nvGrpSpPr>
            <p:cNvPr id="70" name="Group 69"/>
            <p:cNvGrpSpPr/>
            <p:nvPr/>
          </p:nvGrpSpPr>
          <p:grpSpPr>
            <a:xfrm>
              <a:off x="798385" y="3901735"/>
              <a:ext cx="190624" cy="260518"/>
              <a:chOff x="1447438" y="3993203"/>
              <a:chExt cx="656000" cy="1195540"/>
            </a:xfrm>
          </p:grpSpPr>
          <p:sp>
            <p:nvSpPr>
              <p:cNvPr id="108" name="Freeform 107"/>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09" name="Oval 108"/>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nvGrpSpPr>
            <p:cNvPr id="71" name="Group 70"/>
            <p:cNvGrpSpPr/>
            <p:nvPr/>
          </p:nvGrpSpPr>
          <p:grpSpPr>
            <a:xfrm>
              <a:off x="1048828" y="3901735"/>
              <a:ext cx="190624" cy="260518"/>
              <a:chOff x="1447438" y="3993203"/>
              <a:chExt cx="656000" cy="1195540"/>
            </a:xfrm>
          </p:grpSpPr>
          <p:sp>
            <p:nvSpPr>
              <p:cNvPr id="106" name="Freeform 105"/>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07" name="Oval 106"/>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nvGrpSpPr>
            <p:cNvPr id="72" name="Group 71"/>
            <p:cNvGrpSpPr/>
            <p:nvPr/>
          </p:nvGrpSpPr>
          <p:grpSpPr>
            <a:xfrm>
              <a:off x="1271960" y="3901735"/>
              <a:ext cx="190624" cy="260518"/>
              <a:chOff x="1447438" y="3993203"/>
              <a:chExt cx="656000" cy="1195540"/>
            </a:xfrm>
          </p:grpSpPr>
          <p:sp>
            <p:nvSpPr>
              <p:cNvPr id="104" name="Freeform 103"/>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05" name="Oval 104"/>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nvGrpSpPr>
            <p:cNvPr id="73" name="Group 72"/>
            <p:cNvGrpSpPr/>
            <p:nvPr/>
          </p:nvGrpSpPr>
          <p:grpSpPr>
            <a:xfrm>
              <a:off x="1495878" y="3901735"/>
              <a:ext cx="190624" cy="260518"/>
              <a:chOff x="1447438" y="3993203"/>
              <a:chExt cx="656000" cy="1195540"/>
            </a:xfrm>
          </p:grpSpPr>
          <p:sp>
            <p:nvSpPr>
              <p:cNvPr id="102" name="Freeform 101"/>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03" name="Oval 102"/>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nvGrpSpPr>
            <p:cNvPr id="75" name="Group 74"/>
            <p:cNvGrpSpPr/>
            <p:nvPr/>
          </p:nvGrpSpPr>
          <p:grpSpPr>
            <a:xfrm>
              <a:off x="1719010" y="3901735"/>
              <a:ext cx="190624" cy="260518"/>
              <a:chOff x="1447438" y="3993203"/>
              <a:chExt cx="656000" cy="1195540"/>
            </a:xfrm>
          </p:grpSpPr>
          <p:sp>
            <p:nvSpPr>
              <p:cNvPr id="96" name="Freeform 95"/>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01" name="Oval 100"/>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nvGrpSpPr>
            <p:cNvPr id="76" name="Group 75"/>
            <p:cNvGrpSpPr/>
            <p:nvPr/>
          </p:nvGrpSpPr>
          <p:grpSpPr>
            <a:xfrm>
              <a:off x="1936953" y="3901735"/>
              <a:ext cx="190624" cy="260518"/>
              <a:chOff x="1447438" y="3993203"/>
              <a:chExt cx="656000" cy="1195540"/>
            </a:xfrm>
          </p:grpSpPr>
          <p:sp>
            <p:nvSpPr>
              <p:cNvPr id="94" name="Freeform 93"/>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95" name="Oval 94"/>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nvGrpSpPr>
            <p:cNvPr id="88" name="Group 87"/>
            <p:cNvGrpSpPr/>
            <p:nvPr/>
          </p:nvGrpSpPr>
          <p:grpSpPr>
            <a:xfrm>
              <a:off x="2160085" y="3901735"/>
              <a:ext cx="190624" cy="260518"/>
              <a:chOff x="1447438" y="3993203"/>
              <a:chExt cx="656000" cy="1195540"/>
            </a:xfrm>
          </p:grpSpPr>
          <p:sp>
            <p:nvSpPr>
              <p:cNvPr id="90" name="Freeform 89"/>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93" name="Oval 92"/>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sp>
        <p:nvSpPr>
          <p:cNvPr id="57" name="Rectangle 56">
            <a:hlinkClick r:id="rId3" action="ppaction://hlinksldjump"/>
          </p:cNvPr>
          <p:cNvSpPr/>
          <p:nvPr/>
        </p:nvSpPr>
        <p:spPr bwMode="auto">
          <a:xfrm>
            <a:off x="9300720" y="2708918"/>
            <a:ext cx="4685980" cy="7751365"/>
          </a:xfrm>
          <a:prstGeom prst="rect">
            <a:avLst/>
          </a:prstGeom>
          <a:solidFill>
            <a:srgbClr val="E6E6E6"/>
          </a:solidFill>
          <a:ln w="19050" cap="flat" cmpd="sng" algn="ctr">
            <a:noFill/>
            <a:prstDash val="solid"/>
            <a:miter lim="800000"/>
            <a:headEnd type="none" w="med" len="med"/>
            <a:tailEnd type="none" w="med" len="med"/>
          </a:ln>
          <a:effectLst/>
        </p:spPr>
        <p:txBody>
          <a:bodyPr rot="0" spcFirstLastPara="0" vertOverflow="overflow" horzOverflow="overflow" vert="horz" wrap="square" lIns="335926" tIns="251948" rIns="335926" bIns="83984" numCol="1" spcCol="0" rtlCol="0" fromWordArt="0" anchor="t" anchorCtr="0" forceAA="0" compatLnSpc="1">
            <a:prstTxWarp prst="textNoShape">
              <a:avLst/>
            </a:prstTxWarp>
            <a:noAutofit/>
          </a:bodyPr>
          <a:lstStyle/>
          <a:p>
            <a:pPr defTabSz="1427037" fontAlgn="base">
              <a:lnSpc>
                <a:spcPct val="90000"/>
              </a:lnSpc>
              <a:spcBef>
                <a:spcPct val="0"/>
              </a:spcBef>
              <a:spcAft>
                <a:spcPct val="0"/>
              </a:spcAft>
              <a:defRPr/>
            </a:pPr>
            <a:endParaRPr lang="en-US" sz="2570" dirty="0">
              <a:ln>
                <a:solidFill>
                  <a:srgbClr val="FFFFFF">
                    <a:alpha val="0"/>
                  </a:srgbClr>
                </a:solidFill>
              </a:ln>
              <a:gradFill>
                <a:gsLst>
                  <a:gs pos="85841">
                    <a:srgbClr val="000000"/>
                  </a:gs>
                  <a:gs pos="0">
                    <a:srgbClr val="000000"/>
                  </a:gs>
                </a:gsLst>
                <a:lin ang="5400000" scaled="0"/>
              </a:gradFill>
              <a:latin typeface="Segoe UI Light"/>
            </a:endParaRPr>
          </a:p>
        </p:txBody>
      </p:sp>
      <p:sp>
        <p:nvSpPr>
          <p:cNvPr id="11" name="Title 10"/>
          <p:cNvSpPr>
            <a:spLocks noGrp="1"/>
          </p:cNvSpPr>
          <p:nvPr>
            <p:ph type="title"/>
          </p:nvPr>
        </p:nvSpPr>
        <p:spPr/>
        <p:txBody>
          <a:bodyPr/>
          <a:lstStyle/>
          <a:p>
            <a:r>
              <a:rPr lang="en-US" dirty="0"/>
              <a:t>The Traditional Data Warehouse</a:t>
            </a:r>
          </a:p>
        </p:txBody>
      </p:sp>
      <p:sp>
        <p:nvSpPr>
          <p:cNvPr id="5" name="Slide Number Placeholder 4"/>
          <p:cNvSpPr>
            <a:spLocks noGrp="1"/>
          </p:cNvSpPr>
          <p:nvPr>
            <p:ph type="sldNum" sz="quarter" idx="4294967295"/>
          </p:nvPr>
        </p:nvSpPr>
        <p:spPr>
          <a:xfrm>
            <a:off x="23209675" y="12272504"/>
            <a:ext cx="409086" cy="694034"/>
          </a:xfrm>
        </p:spPr>
        <p:txBody>
          <a:bodyPr/>
          <a:lstStyle/>
          <a:p>
            <a:pPr defTabSz="1713909">
              <a:defRPr/>
            </a:pPr>
            <a:fld id="{27258FFF-F925-446B-8502-81C933981705}" type="slidenum">
              <a:rPr sz="3310">
                <a:solidFill>
                  <a:srgbClr val="FFFFFF"/>
                </a:solidFill>
                <a:latin typeface="Segoe UI Semilight"/>
              </a:rPr>
              <a:pPr defTabSz="1713909">
                <a:defRPr/>
              </a:pPr>
              <a:t>6</a:t>
            </a:fld>
            <a:endParaRPr sz="3310" dirty="0">
              <a:solidFill>
                <a:srgbClr val="FFFFFF"/>
              </a:solidFill>
              <a:latin typeface="Segoe UI Semilight"/>
            </a:endParaRPr>
          </a:p>
        </p:txBody>
      </p:sp>
      <p:grpSp>
        <p:nvGrpSpPr>
          <p:cNvPr id="9" name="Group 8"/>
          <p:cNvGrpSpPr/>
          <p:nvPr/>
        </p:nvGrpSpPr>
        <p:grpSpPr>
          <a:xfrm>
            <a:off x="9323475" y="10640855"/>
            <a:ext cx="4685980" cy="2527011"/>
            <a:chOff x="3211420" y="5580436"/>
            <a:chExt cx="2551054" cy="1375708"/>
          </a:xfrm>
        </p:grpSpPr>
        <p:sp>
          <p:nvSpPr>
            <p:cNvPr id="19" name="TextBox 18"/>
            <p:cNvSpPr txBox="1"/>
            <p:nvPr/>
          </p:nvSpPr>
          <p:spPr>
            <a:xfrm>
              <a:off x="3712398" y="5582675"/>
              <a:ext cx="1481108" cy="358217"/>
            </a:xfrm>
            <a:prstGeom prst="rect">
              <a:avLst/>
            </a:prstGeom>
            <a:noFill/>
          </p:spPr>
          <p:txBody>
            <a:bodyPr wrap="none" rtlCol="0">
              <a:spAutoFit/>
            </a:bodyPr>
            <a:lstStyle/>
            <a:p>
              <a:pPr defTabSz="1713228">
                <a:defRPr/>
              </a:pPr>
              <a:r>
                <a:rPr lang="en-US" sz="3676" dirty="0">
                  <a:latin typeface="Segoe UI Light"/>
                </a:rPr>
                <a:t>Data sources</a:t>
              </a:r>
            </a:p>
          </p:txBody>
        </p:sp>
        <p:grpSp>
          <p:nvGrpSpPr>
            <p:cNvPr id="8" name="Group 7"/>
            <p:cNvGrpSpPr/>
            <p:nvPr/>
          </p:nvGrpSpPr>
          <p:grpSpPr>
            <a:xfrm>
              <a:off x="3211420" y="5580436"/>
              <a:ext cx="2551054" cy="1375708"/>
              <a:chOff x="3211420" y="5580436"/>
              <a:chExt cx="2551054" cy="1375708"/>
            </a:xfrm>
          </p:grpSpPr>
          <p:sp>
            <p:nvSpPr>
              <p:cNvPr id="38" name="Rectangle 37"/>
              <p:cNvSpPr/>
              <p:nvPr/>
            </p:nvSpPr>
            <p:spPr>
              <a:xfrm>
                <a:off x="3211420" y="5580436"/>
                <a:ext cx="2551054" cy="137570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2" name="TextBox 11"/>
              <p:cNvSpPr txBox="1"/>
              <p:nvPr/>
            </p:nvSpPr>
            <p:spPr>
              <a:xfrm>
                <a:off x="3660548" y="6535325"/>
                <a:ext cx="425816" cy="166333"/>
              </a:xfrm>
              <a:prstGeom prst="rect">
                <a:avLst/>
              </a:prstGeom>
              <a:noFill/>
            </p:spPr>
            <p:txBody>
              <a:bodyPr wrap="square" lIns="0" tIns="0" rIns="0" bIns="0" rtlCol="0">
                <a:spAutoFit/>
              </a:bodyPr>
              <a:lstStyle/>
              <a:p>
                <a:pPr defTabSz="1713228">
                  <a:lnSpc>
                    <a:spcPct val="90000"/>
                  </a:lnSpc>
                  <a:defRPr/>
                </a:pPr>
                <a:r>
                  <a:rPr lang="en-US" sz="2206" dirty="0">
                    <a:ln>
                      <a:solidFill>
                        <a:srgbClr val="FFFFFF">
                          <a:alpha val="0"/>
                        </a:srgbClr>
                      </a:solidFill>
                    </a:ln>
                    <a:gradFill>
                      <a:gsLst>
                        <a:gs pos="0">
                          <a:srgbClr val="0072C6"/>
                        </a:gs>
                        <a:gs pos="100000">
                          <a:srgbClr val="0072C6"/>
                        </a:gs>
                      </a:gsLst>
                      <a:lin ang="5400000" scaled="1"/>
                    </a:gradFill>
                    <a:latin typeface="Segoe UI Semilight"/>
                  </a:rPr>
                  <a:t>OLTP</a:t>
                </a:r>
              </a:p>
            </p:txBody>
          </p:sp>
          <p:grpSp>
            <p:nvGrpSpPr>
              <p:cNvPr id="37" name="Group 36"/>
              <p:cNvGrpSpPr/>
              <p:nvPr/>
            </p:nvGrpSpPr>
            <p:grpSpPr>
              <a:xfrm>
                <a:off x="3713183" y="6131801"/>
                <a:ext cx="244335" cy="333922"/>
                <a:chOff x="1447438" y="3993203"/>
                <a:chExt cx="656000" cy="1195540"/>
              </a:xfrm>
            </p:grpSpPr>
            <p:sp>
              <p:nvSpPr>
                <p:cNvPr id="49" name="Freeform 48"/>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45" name="Oval 44"/>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sp>
            <p:nvSpPr>
              <p:cNvPr id="58" name="TextBox 57"/>
              <p:cNvSpPr txBox="1"/>
              <p:nvPr/>
            </p:nvSpPr>
            <p:spPr>
              <a:xfrm>
                <a:off x="4175249" y="6535325"/>
                <a:ext cx="356238" cy="166333"/>
              </a:xfrm>
              <a:prstGeom prst="rect">
                <a:avLst/>
              </a:prstGeom>
              <a:noFill/>
            </p:spPr>
            <p:txBody>
              <a:bodyPr wrap="square" lIns="0" tIns="0" rIns="0" bIns="0" rtlCol="0">
                <a:spAutoFit/>
              </a:bodyPr>
              <a:lstStyle/>
              <a:p>
                <a:pPr defTabSz="1713228">
                  <a:lnSpc>
                    <a:spcPct val="90000"/>
                  </a:lnSpc>
                  <a:defRPr/>
                </a:pPr>
                <a:r>
                  <a:rPr lang="en-US" sz="2206" dirty="0">
                    <a:ln>
                      <a:solidFill>
                        <a:srgbClr val="FFFFFF">
                          <a:alpha val="0"/>
                        </a:srgbClr>
                      </a:solidFill>
                    </a:ln>
                    <a:gradFill>
                      <a:gsLst>
                        <a:gs pos="0">
                          <a:srgbClr val="0072C6"/>
                        </a:gs>
                        <a:gs pos="100000">
                          <a:srgbClr val="0072C6"/>
                        </a:gs>
                      </a:gsLst>
                      <a:lin ang="5400000" scaled="1"/>
                    </a:gradFill>
                    <a:latin typeface="Segoe UI Semilight"/>
                  </a:rPr>
                  <a:t>ERP</a:t>
                </a:r>
              </a:p>
            </p:txBody>
          </p:sp>
          <p:grpSp>
            <p:nvGrpSpPr>
              <p:cNvPr id="59" name="Group 58"/>
              <p:cNvGrpSpPr/>
              <p:nvPr/>
            </p:nvGrpSpPr>
            <p:grpSpPr>
              <a:xfrm>
                <a:off x="4180336" y="6131801"/>
                <a:ext cx="244335" cy="333922"/>
                <a:chOff x="1447438" y="3993203"/>
                <a:chExt cx="656000" cy="1195540"/>
              </a:xfrm>
            </p:grpSpPr>
            <p:sp>
              <p:nvSpPr>
                <p:cNvPr id="60" name="Freeform 59"/>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61" name="Oval 60"/>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sp>
            <p:nvSpPr>
              <p:cNvPr id="62" name="TextBox 61"/>
              <p:cNvSpPr txBox="1"/>
              <p:nvPr/>
            </p:nvSpPr>
            <p:spPr>
              <a:xfrm>
                <a:off x="4605931" y="6535325"/>
                <a:ext cx="405740" cy="166333"/>
              </a:xfrm>
              <a:prstGeom prst="rect">
                <a:avLst/>
              </a:prstGeom>
              <a:noFill/>
            </p:spPr>
            <p:txBody>
              <a:bodyPr wrap="square" lIns="0" tIns="0" rIns="0" bIns="0" rtlCol="0">
                <a:spAutoFit/>
              </a:bodyPr>
              <a:lstStyle/>
              <a:p>
                <a:pPr defTabSz="1713228">
                  <a:lnSpc>
                    <a:spcPct val="90000"/>
                  </a:lnSpc>
                  <a:defRPr/>
                </a:pPr>
                <a:r>
                  <a:rPr lang="en-US" sz="2206" dirty="0">
                    <a:ln>
                      <a:solidFill>
                        <a:srgbClr val="FFFFFF">
                          <a:alpha val="0"/>
                        </a:srgbClr>
                      </a:solidFill>
                    </a:ln>
                    <a:gradFill>
                      <a:gsLst>
                        <a:gs pos="0">
                          <a:srgbClr val="0072C6"/>
                        </a:gs>
                        <a:gs pos="100000">
                          <a:srgbClr val="0072C6"/>
                        </a:gs>
                      </a:gsLst>
                      <a:lin ang="5400000" scaled="1"/>
                    </a:gradFill>
                    <a:latin typeface="Segoe UI Semilight"/>
                  </a:rPr>
                  <a:t>CRM</a:t>
                </a:r>
              </a:p>
            </p:txBody>
          </p:sp>
          <p:grpSp>
            <p:nvGrpSpPr>
              <p:cNvPr id="63" name="Group 62"/>
              <p:cNvGrpSpPr/>
              <p:nvPr/>
            </p:nvGrpSpPr>
            <p:grpSpPr>
              <a:xfrm>
                <a:off x="4633808" y="6131801"/>
                <a:ext cx="244335" cy="333922"/>
                <a:chOff x="1447438" y="3993203"/>
                <a:chExt cx="656000" cy="1195540"/>
              </a:xfrm>
            </p:grpSpPr>
            <p:sp>
              <p:nvSpPr>
                <p:cNvPr id="64" name="Freeform 63"/>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65" name="Oval 64"/>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sp>
            <p:nvSpPr>
              <p:cNvPr id="66" name="TextBox 65"/>
              <p:cNvSpPr txBox="1"/>
              <p:nvPr/>
            </p:nvSpPr>
            <p:spPr>
              <a:xfrm>
                <a:off x="5068659" y="6535324"/>
                <a:ext cx="318466" cy="151970"/>
              </a:xfrm>
              <a:prstGeom prst="rect">
                <a:avLst/>
              </a:prstGeom>
              <a:noFill/>
            </p:spPr>
            <p:txBody>
              <a:bodyPr wrap="square" lIns="0" tIns="0" rIns="0" bIns="0" rtlCol="0">
                <a:noAutofit/>
              </a:bodyPr>
              <a:lstStyle/>
              <a:p>
                <a:pPr defTabSz="1713228">
                  <a:lnSpc>
                    <a:spcPct val="90000"/>
                  </a:lnSpc>
                  <a:defRPr/>
                </a:pPr>
                <a:r>
                  <a:rPr lang="en-US" sz="2206" dirty="0">
                    <a:ln>
                      <a:solidFill>
                        <a:srgbClr val="FFFFFF">
                          <a:alpha val="0"/>
                        </a:srgbClr>
                      </a:solidFill>
                    </a:ln>
                    <a:gradFill>
                      <a:gsLst>
                        <a:gs pos="0">
                          <a:srgbClr val="0072C6"/>
                        </a:gs>
                        <a:gs pos="100000">
                          <a:srgbClr val="0072C6"/>
                        </a:gs>
                      </a:gsLst>
                      <a:lin ang="5400000" scaled="1"/>
                    </a:gradFill>
                    <a:latin typeface="Segoe UI Semilight"/>
                  </a:rPr>
                  <a:t>LOB</a:t>
                </a:r>
              </a:p>
            </p:txBody>
          </p:sp>
          <p:grpSp>
            <p:nvGrpSpPr>
              <p:cNvPr id="67" name="Group 66"/>
              <p:cNvGrpSpPr/>
              <p:nvPr/>
            </p:nvGrpSpPr>
            <p:grpSpPr>
              <a:xfrm>
                <a:off x="5062542" y="6131801"/>
                <a:ext cx="244335" cy="333922"/>
                <a:chOff x="1447438" y="3993203"/>
                <a:chExt cx="656000" cy="1195540"/>
              </a:xfrm>
            </p:grpSpPr>
            <p:sp>
              <p:nvSpPr>
                <p:cNvPr id="68" name="Freeform 67"/>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69" name="Oval 68"/>
                <p:cNvSpPr/>
                <p:nvPr/>
              </p:nvSpPr>
              <p:spPr>
                <a:xfrm>
                  <a:off x="1501819" y="4049582"/>
                  <a:ext cx="532616" cy="2376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grpSp>
      <p:grpSp>
        <p:nvGrpSpPr>
          <p:cNvPr id="4" name="Group 3"/>
          <p:cNvGrpSpPr/>
          <p:nvPr/>
        </p:nvGrpSpPr>
        <p:grpSpPr>
          <a:xfrm>
            <a:off x="9666928" y="7898104"/>
            <a:ext cx="3863181" cy="2351500"/>
            <a:chOff x="3427148" y="1967994"/>
            <a:chExt cx="2103120" cy="1375708"/>
          </a:xfrm>
        </p:grpSpPr>
        <p:sp>
          <p:nvSpPr>
            <p:cNvPr id="35" name="Rectangle 34"/>
            <p:cNvSpPr/>
            <p:nvPr/>
          </p:nvSpPr>
          <p:spPr bwMode="auto">
            <a:xfrm>
              <a:off x="3427148" y="1967994"/>
              <a:ext cx="2103120" cy="1375708"/>
            </a:xfrm>
            <a:prstGeom prst="rect">
              <a:avLst/>
            </a:prstGeom>
            <a:solidFill>
              <a:srgbClr val="92D050"/>
            </a:solidFill>
            <a:ln w="19050">
              <a:no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35828" tIns="167966" rIns="335828" bIns="268667" numCol="1" spcCol="0" rtlCol="0" fromWordArt="0" anchor="t" anchorCtr="0" forceAA="0" compatLnSpc="1">
              <a:prstTxWarp prst="textNoShape">
                <a:avLst/>
              </a:prstTxWarp>
              <a:noAutofit/>
            </a:bodyPr>
            <a:lstStyle/>
            <a:p>
              <a:pPr algn="ctr" defTabSz="1426486" fontAlgn="base">
                <a:lnSpc>
                  <a:spcPct val="90000"/>
                </a:lnSpc>
                <a:spcBef>
                  <a:spcPct val="0"/>
                </a:spcBef>
                <a:spcAft>
                  <a:spcPct val="0"/>
                </a:spcAft>
                <a:defRPr/>
              </a:pPr>
              <a:endParaRPr lang="en-US" sz="3676" dirty="0">
                <a:gradFill>
                  <a:gsLst>
                    <a:gs pos="0">
                      <a:srgbClr val="505050"/>
                    </a:gs>
                    <a:gs pos="100000">
                      <a:srgbClr val="505050"/>
                    </a:gs>
                  </a:gsLst>
                  <a:lin ang="5400000" scaled="0"/>
                </a:gradFill>
                <a:latin typeface="Segoe UI Semilight"/>
              </a:endParaRPr>
            </a:p>
          </p:txBody>
        </p:sp>
        <p:sp>
          <p:nvSpPr>
            <p:cNvPr id="74" name="TextBox 73"/>
            <p:cNvSpPr txBox="1"/>
            <p:nvPr/>
          </p:nvSpPr>
          <p:spPr>
            <a:xfrm>
              <a:off x="4198021" y="1970592"/>
              <a:ext cx="477529" cy="384953"/>
            </a:xfrm>
            <a:prstGeom prst="rect">
              <a:avLst/>
            </a:prstGeom>
            <a:noFill/>
          </p:spPr>
          <p:txBody>
            <a:bodyPr wrap="none" rtlCol="0">
              <a:spAutoFit/>
            </a:bodyPr>
            <a:lstStyle/>
            <a:p>
              <a:pPr defTabSz="1713228">
                <a:defRPr/>
              </a:pPr>
              <a:r>
                <a:rPr lang="en-US" sz="3676" dirty="0">
                  <a:gradFill>
                    <a:gsLst>
                      <a:gs pos="0">
                        <a:srgbClr val="FFFFFF"/>
                      </a:gs>
                      <a:gs pos="100000">
                        <a:srgbClr val="FFFFFF"/>
                      </a:gs>
                    </a:gsLst>
                    <a:lin ang="5400000" scaled="1"/>
                  </a:gradFill>
                  <a:latin typeface="Segoe UI Light"/>
                </a:rPr>
                <a:t>ETL</a:t>
              </a:r>
            </a:p>
          </p:txBody>
        </p:sp>
        <p:grpSp>
          <p:nvGrpSpPr>
            <p:cNvPr id="81" name="Group 80"/>
            <p:cNvGrpSpPr/>
            <p:nvPr/>
          </p:nvGrpSpPr>
          <p:grpSpPr>
            <a:xfrm>
              <a:off x="3641311" y="2449973"/>
              <a:ext cx="391813" cy="576239"/>
              <a:chOff x="3759911" y="2727063"/>
              <a:chExt cx="313300" cy="460770"/>
            </a:xfrm>
          </p:grpSpPr>
          <p:grpSp>
            <p:nvGrpSpPr>
              <p:cNvPr id="77" name="Group 76"/>
              <p:cNvGrpSpPr/>
              <p:nvPr/>
            </p:nvGrpSpPr>
            <p:grpSpPr>
              <a:xfrm>
                <a:off x="3759911" y="2853911"/>
                <a:ext cx="244335" cy="333922"/>
                <a:chOff x="1447438" y="3993203"/>
                <a:chExt cx="656000" cy="1195540"/>
              </a:xfrm>
            </p:grpSpPr>
            <p:sp>
              <p:nvSpPr>
                <p:cNvPr id="78" name="Freeform 77"/>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79" name="Oval 78"/>
                <p:cNvSpPr/>
                <p:nvPr/>
              </p:nvSpPr>
              <p:spPr>
                <a:xfrm>
                  <a:off x="1501819" y="4049582"/>
                  <a:ext cx="532616" cy="237683"/>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sp>
            <p:nvSpPr>
              <p:cNvPr id="80" name="Freeform 36"/>
              <p:cNvSpPr>
                <a:spLocks/>
              </p:cNvSpPr>
              <p:nvPr/>
            </p:nvSpPr>
            <p:spPr bwMode="auto">
              <a:xfrm rot="4500000">
                <a:off x="3837481" y="2724921"/>
                <a:ext cx="233588" cy="237872"/>
              </a:xfrm>
              <a:custGeom>
                <a:avLst/>
                <a:gdLst/>
                <a:ahLst/>
                <a:cxnLst>
                  <a:cxn ang="0">
                    <a:pos x="769" y="780"/>
                  </a:cxn>
                  <a:cxn ang="0">
                    <a:pos x="103" y="291"/>
                  </a:cxn>
                  <a:cxn ang="0">
                    <a:pos x="0" y="313"/>
                  </a:cxn>
                  <a:cxn ang="0">
                    <a:pos x="212" y="0"/>
                  </a:cxn>
                  <a:cxn ang="0">
                    <a:pos x="400" y="313"/>
                  </a:cxn>
                  <a:cxn ang="0">
                    <a:pos x="297" y="291"/>
                  </a:cxn>
                  <a:cxn ang="0">
                    <a:pos x="770" y="780"/>
                  </a:cxn>
                </a:cxnLst>
                <a:rect l="0" t="0" r="r" b="b"/>
                <a:pathLst>
                  <a:path w="770" h="781">
                    <a:moveTo>
                      <a:pt x="769" y="780"/>
                    </a:moveTo>
                    <a:cubicBezTo>
                      <a:pt x="20" y="781"/>
                      <a:pt x="103" y="291"/>
                      <a:pt x="103" y="291"/>
                    </a:cubicBezTo>
                    <a:cubicBezTo>
                      <a:pt x="0" y="313"/>
                      <a:pt x="0" y="313"/>
                      <a:pt x="0" y="313"/>
                    </a:cubicBezTo>
                    <a:cubicBezTo>
                      <a:pt x="212" y="0"/>
                      <a:pt x="212" y="0"/>
                      <a:pt x="212" y="0"/>
                    </a:cubicBezTo>
                    <a:cubicBezTo>
                      <a:pt x="305" y="207"/>
                      <a:pt x="400" y="313"/>
                      <a:pt x="400" y="313"/>
                    </a:cubicBezTo>
                    <a:cubicBezTo>
                      <a:pt x="297" y="291"/>
                      <a:pt x="297" y="291"/>
                      <a:pt x="297" y="291"/>
                    </a:cubicBezTo>
                    <a:cubicBezTo>
                      <a:pt x="297" y="291"/>
                      <a:pt x="228" y="688"/>
                      <a:pt x="770" y="780"/>
                    </a:cubicBezTo>
                  </a:path>
                </a:pathLst>
              </a:custGeom>
              <a:solidFill>
                <a:schemeClr val="bg1"/>
              </a:solidFill>
              <a:ln w="9525">
                <a:noFill/>
                <a:round/>
                <a:headEnd/>
                <a:tailEnd/>
              </a:ln>
            </p:spPr>
            <p:txBody>
              <a:bodyPr vert="horz" wrap="square" lIns="167966" tIns="83984" rIns="167966" bIns="83984" numCol="1" anchor="t" anchorCtr="0" compatLnSpc="1">
                <a:prstTxWarp prst="textNoShape">
                  <a:avLst/>
                </a:prstTxWarp>
              </a:bodyPr>
              <a:lstStyle/>
              <a:p>
                <a:pPr defTabSz="1713228">
                  <a:defRPr/>
                </a:pPr>
                <a:endParaRPr lang="en-US" sz="3310" dirty="0">
                  <a:latin typeface="Segoe UI Semilight"/>
                </a:endParaRPr>
              </a:p>
            </p:txBody>
          </p:sp>
        </p:grpSp>
        <p:grpSp>
          <p:nvGrpSpPr>
            <p:cNvPr id="97" name="Group 96"/>
            <p:cNvGrpSpPr/>
            <p:nvPr/>
          </p:nvGrpSpPr>
          <p:grpSpPr>
            <a:xfrm>
              <a:off x="4205048" y="2574019"/>
              <a:ext cx="1182903" cy="486781"/>
              <a:chOff x="3375167" y="2601492"/>
              <a:chExt cx="1182903" cy="486781"/>
            </a:xfrm>
          </p:grpSpPr>
          <p:sp>
            <p:nvSpPr>
              <p:cNvPr id="82" name="Freeform 30"/>
              <p:cNvSpPr>
                <a:spLocks noEditPoints="1"/>
              </p:cNvSpPr>
              <p:nvPr/>
            </p:nvSpPr>
            <p:spPr bwMode="auto">
              <a:xfrm>
                <a:off x="3375167" y="2601492"/>
                <a:ext cx="382565" cy="486781"/>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solidFill>
                <a:schemeClr val="bg1"/>
              </a:solidFill>
              <a:ln>
                <a:noFill/>
              </a:ln>
              <a:extLst/>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sp>
            <p:nvSpPr>
              <p:cNvPr id="83" name="Freeform 30"/>
              <p:cNvSpPr>
                <a:spLocks noEditPoints="1"/>
              </p:cNvSpPr>
              <p:nvPr/>
            </p:nvSpPr>
            <p:spPr bwMode="auto">
              <a:xfrm>
                <a:off x="4175505" y="2601492"/>
                <a:ext cx="382565" cy="486781"/>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solidFill>
                <a:schemeClr val="bg1"/>
              </a:solidFill>
              <a:ln>
                <a:noFill/>
              </a:ln>
              <a:extLst/>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sp>
            <p:nvSpPr>
              <p:cNvPr id="84" name="Freeform 26"/>
              <p:cNvSpPr>
                <a:spLocks/>
              </p:cNvSpPr>
              <p:nvPr/>
            </p:nvSpPr>
            <p:spPr bwMode="auto">
              <a:xfrm>
                <a:off x="4018456" y="2738982"/>
                <a:ext cx="102583" cy="184795"/>
              </a:xfrm>
              <a:custGeom>
                <a:avLst/>
                <a:gdLst>
                  <a:gd name="T0" fmla="*/ 66 w 68"/>
                  <a:gd name="T1" fmla="*/ 57 h 123"/>
                  <a:gd name="T2" fmla="*/ 12 w 68"/>
                  <a:gd name="T3" fmla="*/ 2 h 123"/>
                  <a:gd name="T4" fmla="*/ 4 w 68"/>
                  <a:gd name="T5" fmla="*/ 1 h 123"/>
                  <a:gd name="T6" fmla="*/ 0 w 68"/>
                  <a:gd name="T7" fmla="*/ 7 h 123"/>
                  <a:gd name="T8" fmla="*/ 0 w 68"/>
                  <a:gd name="T9" fmla="*/ 116 h 123"/>
                  <a:gd name="T10" fmla="*/ 4 w 68"/>
                  <a:gd name="T11" fmla="*/ 123 h 123"/>
                  <a:gd name="T12" fmla="*/ 7 w 68"/>
                  <a:gd name="T13" fmla="*/ 123 h 123"/>
                  <a:gd name="T14" fmla="*/ 12 w 68"/>
                  <a:gd name="T15" fmla="*/ 121 h 123"/>
                  <a:gd name="T16" fmla="*/ 66 w 68"/>
                  <a:gd name="T17" fmla="*/ 66 h 123"/>
                  <a:gd name="T18" fmla="*/ 68 w 68"/>
                  <a:gd name="T19" fmla="*/ 62 h 123"/>
                  <a:gd name="T20" fmla="*/ 66 w 68"/>
                  <a:gd name="T21" fmla="*/ 5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123">
                    <a:moveTo>
                      <a:pt x="66" y="57"/>
                    </a:moveTo>
                    <a:cubicBezTo>
                      <a:pt x="12" y="2"/>
                      <a:pt x="12" y="2"/>
                      <a:pt x="12" y="2"/>
                    </a:cubicBezTo>
                    <a:cubicBezTo>
                      <a:pt x="10" y="0"/>
                      <a:pt x="7" y="0"/>
                      <a:pt x="4" y="1"/>
                    </a:cubicBezTo>
                    <a:cubicBezTo>
                      <a:pt x="2" y="2"/>
                      <a:pt x="0" y="4"/>
                      <a:pt x="0" y="7"/>
                    </a:cubicBezTo>
                    <a:cubicBezTo>
                      <a:pt x="0" y="116"/>
                      <a:pt x="0" y="116"/>
                      <a:pt x="0" y="116"/>
                    </a:cubicBezTo>
                    <a:cubicBezTo>
                      <a:pt x="0" y="119"/>
                      <a:pt x="2" y="122"/>
                      <a:pt x="4" y="123"/>
                    </a:cubicBezTo>
                    <a:cubicBezTo>
                      <a:pt x="5" y="123"/>
                      <a:pt x="6" y="123"/>
                      <a:pt x="7" y="123"/>
                    </a:cubicBezTo>
                    <a:cubicBezTo>
                      <a:pt x="9" y="123"/>
                      <a:pt x="10" y="123"/>
                      <a:pt x="12" y="121"/>
                    </a:cubicBezTo>
                    <a:cubicBezTo>
                      <a:pt x="66" y="66"/>
                      <a:pt x="66" y="66"/>
                      <a:pt x="66" y="66"/>
                    </a:cubicBezTo>
                    <a:cubicBezTo>
                      <a:pt x="68" y="65"/>
                      <a:pt x="68" y="63"/>
                      <a:pt x="68" y="62"/>
                    </a:cubicBezTo>
                    <a:cubicBezTo>
                      <a:pt x="68" y="60"/>
                      <a:pt x="68" y="58"/>
                      <a:pt x="66" y="57"/>
                    </a:cubicBezTo>
                    <a:close/>
                  </a:path>
                </a:pathLst>
              </a:custGeom>
              <a:solidFill>
                <a:schemeClr val="bg1"/>
              </a:solidFill>
              <a:ln>
                <a:noFill/>
              </a:ln>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sp>
            <p:nvSpPr>
              <p:cNvPr id="85" name="Freeform 26"/>
              <p:cNvSpPr>
                <a:spLocks/>
              </p:cNvSpPr>
              <p:nvPr/>
            </p:nvSpPr>
            <p:spPr bwMode="auto">
              <a:xfrm flipH="1">
                <a:off x="3810893" y="2735897"/>
                <a:ext cx="102583" cy="184795"/>
              </a:xfrm>
              <a:custGeom>
                <a:avLst/>
                <a:gdLst>
                  <a:gd name="T0" fmla="*/ 66 w 68"/>
                  <a:gd name="T1" fmla="*/ 57 h 123"/>
                  <a:gd name="T2" fmla="*/ 12 w 68"/>
                  <a:gd name="T3" fmla="*/ 2 h 123"/>
                  <a:gd name="T4" fmla="*/ 4 w 68"/>
                  <a:gd name="T5" fmla="*/ 1 h 123"/>
                  <a:gd name="T6" fmla="*/ 0 w 68"/>
                  <a:gd name="T7" fmla="*/ 7 h 123"/>
                  <a:gd name="T8" fmla="*/ 0 w 68"/>
                  <a:gd name="T9" fmla="*/ 116 h 123"/>
                  <a:gd name="T10" fmla="*/ 4 w 68"/>
                  <a:gd name="T11" fmla="*/ 123 h 123"/>
                  <a:gd name="T12" fmla="*/ 7 w 68"/>
                  <a:gd name="T13" fmla="*/ 123 h 123"/>
                  <a:gd name="T14" fmla="*/ 12 w 68"/>
                  <a:gd name="T15" fmla="*/ 121 h 123"/>
                  <a:gd name="T16" fmla="*/ 66 w 68"/>
                  <a:gd name="T17" fmla="*/ 66 h 123"/>
                  <a:gd name="T18" fmla="*/ 68 w 68"/>
                  <a:gd name="T19" fmla="*/ 62 h 123"/>
                  <a:gd name="T20" fmla="*/ 66 w 68"/>
                  <a:gd name="T21" fmla="*/ 5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123">
                    <a:moveTo>
                      <a:pt x="66" y="57"/>
                    </a:moveTo>
                    <a:cubicBezTo>
                      <a:pt x="12" y="2"/>
                      <a:pt x="12" y="2"/>
                      <a:pt x="12" y="2"/>
                    </a:cubicBezTo>
                    <a:cubicBezTo>
                      <a:pt x="10" y="0"/>
                      <a:pt x="7" y="0"/>
                      <a:pt x="4" y="1"/>
                    </a:cubicBezTo>
                    <a:cubicBezTo>
                      <a:pt x="2" y="2"/>
                      <a:pt x="0" y="4"/>
                      <a:pt x="0" y="7"/>
                    </a:cubicBezTo>
                    <a:cubicBezTo>
                      <a:pt x="0" y="116"/>
                      <a:pt x="0" y="116"/>
                      <a:pt x="0" y="116"/>
                    </a:cubicBezTo>
                    <a:cubicBezTo>
                      <a:pt x="0" y="119"/>
                      <a:pt x="2" y="122"/>
                      <a:pt x="4" y="123"/>
                    </a:cubicBezTo>
                    <a:cubicBezTo>
                      <a:pt x="5" y="123"/>
                      <a:pt x="6" y="123"/>
                      <a:pt x="7" y="123"/>
                    </a:cubicBezTo>
                    <a:cubicBezTo>
                      <a:pt x="9" y="123"/>
                      <a:pt x="10" y="123"/>
                      <a:pt x="12" y="121"/>
                    </a:cubicBezTo>
                    <a:cubicBezTo>
                      <a:pt x="66" y="66"/>
                      <a:pt x="66" y="66"/>
                      <a:pt x="66" y="66"/>
                    </a:cubicBezTo>
                    <a:cubicBezTo>
                      <a:pt x="68" y="65"/>
                      <a:pt x="68" y="63"/>
                      <a:pt x="68" y="62"/>
                    </a:cubicBezTo>
                    <a:cubicBezTo>
                      <a:pt x="68" y="60"/>
                      <a:pt x="68" y="58"/>
                      <a:pt x="66" y="57"/>
                    </a:cubicBezTo>
                    <a:close/>
                  </a:path>
                </a:pathLst>
              </a:custGeom>
              <a:solidFill>
                <a:schemeClr val="bg1"/>
              </a:solidFill>
              <a:ln>
                <a:noFill/>
              </a:ln>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grpSp>
      </p:grpSp>
      <p:grpSp>
        <p:nvGrpSpPr>
          <p:cNvPr id="6" name="Group 5"/>
          <p:cNvGrpSpPr/>
          <p:nvPr/>
        </p:nvGrpSpPr>
        <p:grpSpPr>
          <a:xfrm>
            <a:off x="9684866" y="5417476"/>
            <a:ext cx="3863181" cy="2351500"/>
            <a:chOff x="6692048" y="1967994"/>
            <a:chExt cx="2103120" cy="1375708"/>
          </a:xfrm>
        </p:grpSpPr>
        <p:sp>
          <p:nvSpPr>
            <p:cNvPr id="86" name="Rectangle 85"/>
            <p:cNvSpPr/>
            <p:nvPr/>
          </p:nvSpPr>
          <p:spPr bwMode="auto">
            <a:xfrm>
              <a:off x="6692048" y="1967994"/>
              <a:ext cx="2103120" cy="1375708"/>
            </a:xfrm>
            <a:prstGeom prst="rect">
              <a:avLst/>
            </a:prstGeom>
            <a:solidFill>
              <a:srgbClr val="F0880A"/>
            </a:solidFill>
            <a:ln w="19050">
              <a:no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35828" tIns="167966" rIns="335828" bIns="268667" numCol="1" spcCol="0" rtlCol="0" fromWordArt="0" anchor="t" anchorCtr="0" forceAA="0" compatLnSpc="1">
              <a:prstTxWarp prst="textNoShape">
                <a:avLst/>
              </a:prstTxWarp>
              <a:noAutofit/>
            </a:bodyPr>
            <a:lstStyle/>
            <a:p>
              <a:pPr algn="ctr" defTabSz="1426486" fontAlgn="base">
                <a:lnSpc>
                  <a:spcPct val="90000"/>
                </a:lnSpc>
                <a:spcBef>
                  <a:spcPct val="0"/>
                </a:spcBef>
                <a:spcAft>
                  <a:spcPct val="0"/>
                </a:spcAft>
                <a:defRPr/>
              </a:pPr>
              <a:endParaRPr lang="en-US" sz="3676" dirty="0">
                <a:gradFill>
                  <a:gsLst>
                    <a:gs pos="0">
                      <a:srgbClr val="505050"/>
                    </a:gs>
                    <a:gs pos="100000">
                      <a:srgbClr val="505050"/>
                    </a:gs>
                  </a:gsLst>
                  <a:lin ang="5400000" scaled="0"/>
                </a:gradFill>
                <a:latin typeface="Segoe UI Semilight"/>
              </a:endParaRPr>
            </a:p>
          </p:txBody>
        </p:sp>
        <p:sp>
          <p:nvSpPr>
            <p:cNvPr id="87" name="TextBox 86"/>
            <p:cNvSpPr txBox="1"/>
            <p:nvPr/>
          </p:nvSpPr>
          <p:spPr>
            <a:xfrm>
              <a:off x="6729941" y="1970592"/>
              <a:ext cx="2035246" cy="384953"/>
            </a:xfrm>
            <a:prstGeom prst="rect">
              <a:avLst/>
            </a:prstGeom>
            <a:noFill/>
          </p:spPr>
          <p:txBody>
            <a:bodyPr wrap="square" rtlCol="0">
              <a:spAutoFit/>
            </a:bodyPr>
            <a:lstStyle/>
            <a:p>
              <a:pPr algn="ctr" defTabSz="1713228">
                <a:defRPr/>
              </a:pPr>
              <a:r>
                <a:rPr lang="en-US" sz="3676" dirty="0">
                  <a:gradFill>
                    <a:gsLst>
                      <a:gs pos="0">
                        <a:srgbClr val="FFFFFF"/>
                      </a:gs>
                      <a:gs pos="100000">
                        <a:srgbClr val="FFFFFF"/>
                      </a:gs>
                    </a:gsLst>
                    <a:lin ang="5400000" scaled="1"/>
                  </a:gradFill>
                  <a:latin typeface="Segoe UI Light"/>
                </a:rPr>
                <a:t>Data warehouse</a:t>
              </a:r>
            </a:p>
          </p:txBody>
        </p:sp>
        <p:grpSp>
          <p:nvGrpSpPr>
            <p:cNvPr id="89" name="Group 88"/>
            <p:cNvGrpSpPr/>
            <p:nvPr/>
          </p:nvGrpSpPr>
          <p:grpSpPr>
            <a:xfrm>
              <a:off x="7528418" y="2535010"/>
              <a:ext cx="430381" cy="588184"/>
              <a:chOff x="1447438" y="3993203"/>
              <a:chExt cx="656000" cy="1195540"/>
            </a:xfrm>
          </p:grpSpPr>
          <p:sp>
            <p:nvSpPr>
              <p:cNvPr id="91" name="Freeform 90"/>
              <p:cNvSpPr/>
              <p:nvPr/>
            </p:nvSpPr>
            <p:spPr>
              <a:xfrm>
                <a:off x="1447438" y="3993203"/>
                <a:ext cx="656000" cy="1195540"/>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92" name="Oval 91"/>
              <p:cNvSpPr/>
              <p:nvPr/>
            </p:nvSpPr>
            <p:spPr>
              <a:xfrm>
                <a:off x="1501819" y="4049582"/>
                <a:ext cx="532616" cy="237683"/>
              </a:xfrm>
              <a:prstGeom prst="ellipse">
                <a:avLst/>
              </a:prstGeom>
              <a:solidFill>
                <a:srgbClr val="F088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grpSp>
      <p:grpSp>
        <p:nvGrpSpPr>
          <p:cNvPr id="7" name="Group 6"/>
          <p:cNvGrpSpPr/>
          <p:nvPr/>
        </p:nvGrpSpPr>
        <p:grpSpPr>
          <a:xfrm>
            <a:off x="9712930" y="2933174"/>
            <a:ext cx="3863181" cy="2351499"/>
            <a:chOff x="9766618" y="1967994"/>
            <a:chExt cx="2103120" cy="1375708"/>
          </a:xfrm>
          <a:solidFill>
            <a:srgbClr val="C00000"/>
          </a:solidFill>
        </p:grpSpPr>
        <p:sp>
          <p:nvSpPr>
            <p:cNvPr id="98" name="Rectangle 97"/>
            <p:cNvSpPr/>
            <p:nvPr/>
          </p:nvSpPr>
          <p:spPr bwMode="auto">
            <a:xfrm>
              <a:off x="9766618" y="1967994"/>
              <a:ext cx="2103120" cy="1375708"/>
            </a:xfrm>
            <a:prstGeom prst="rect">
              <a:avLst/>
            </a:prstGeom>
            <a:grpFill/>
            <a:ln w="19050">
              <a:no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35828" tIns="167966" rIns="335828" bIns="268667" numCol="1" spcCol="0" rtlCol="0" fromWordArt="0" anchor="t" anchorCtr="0" forceAA="0" compatLnSpc="1">
              <a:prstTxWarp prst="textNoShape">
                <a:avLst/>
              </a:prstTxWarp>
              <a:noAutofit/>
            </a:bodyPr>
            <a:lstStyle/>
            <a:p>
              <a:pPr algn="ctr" defTabSz="1426486" fontAlgn="base">
                <a:lnSpc>
                  <a:spcPct val="90000"/>
                </a:lnSpc>
                <a:spcBef>
                  <a:spcPct val="0"/>
                </a:spcBef>
                <a:spcAft>
                  <a:spcPct val="0"/>
                </a:spcAft>
                <a:defRPr/>
              </a:pPr>
              <a:endParaRPr lang="en-US" sz="3676" dirty="0">
                <a:gradFill>
                  <a:gsLst>
                    <a:gs pos="0">
                      <a:srgbClr val="505050"/>
                    </a:gs>
                    <a:gs pos="100000">
                      <a:srgbClr val="505050"/>
                    </a:gs>
                  </a:gsLst>
                  <a:lin ang="5400000" scaled="0"/>
                </a:gradFill>
                <a:latin typeface="Segoe UI Semilight"/>
              </a:endParaRPr>
            </a:p>
          </p:txBody>
        </p:sp>
        <p:sp>
          <p:nvSpPr>
            <p:cNvPr id="99" name="TextBox 98"/>
            <p:cNvSpPr txBox="1"/>
            <p:nvPr/>
          </p:nvSpPr>
          <p:spPr>
            <a:xfrm>
              <a:off x="9787590" y="1970592"/>
              <a:ext cx="2055951" cy="384953"/>
            </a:xfrm>
            <a:prstGeom prst="rect">
              <a:avLst/>
            </a:prstGeom>
            <a:grpFill/>
          </p:spPr>
          <p:txBody>
            <a:bodyPr wrap="square" rtlCol="0">
              <a:spAutoFit/>
            </a:bodyPr>
            <a:lstStyle/>
            <a:p>
              <a:pPr algn="ctr" defTabSz="1713228">
                <a:defRPr/>
              </a:pPr>
              <a:r>
                <a:rPr lang="en-US" sz="3676" dirty="0">
                  <a:gradFill>
                    <a:gsLst>
                      <a:gs pos="0">
                        <a:srgbClr val="FFFFFF"/>
                      </a:gs>
                      <a:gs pos="100000">
                        <a:srgbClr val="FFFFFF"/>
                      </a:gs>
                    </a:gsLst>
                    <a:lin ang="5400000" scaled="1"/>
                  </a:gradFill>
                  <a:latin typeface="Segoe UI Light"/>
                </a:rPr>
                <a:t>BI and analytics</a:t>
              </a:r>
            </a:p>
          </p:txBody>
        </p:sp>
        <p:pic>
          <p:nvPicPr>
            <p:cNvPr id="23" name="Picture 2" descr="\\MAGNUM\Projects\Microsoft\Cloud Power FY12\Design\ICONS_PNG\Pie.png"/>
            <p:cNvPicPr>
              <a:picLocks noChangeAspect="1" noChangeArrowheads="1"/>
            </p:cNvPicPr>
            <p:nvPr/>
          </p:nvPicPr>
          <p:blipFill>
            <a:blip r:embed="rId4" cstate="print">
              <a:lum bright="100000"/>
              <a:extLst>
                <a:ext uri="{28A0092B-C50C-407E-A947-70E740481C1C}">
                  <a14:useLocalDpi xmlns:a14="http://schemas.microsoft.com/office/drawing/2010/main"/>
                </a:ext>
              </a:extLst>
            </a:blip>
            <a:srcRect/>
            <a:stretch>
              <a:fillRect/>
            </a:stretch>
          </p:blipFill>
          <p:spPr bwMode="auto">
            <a:xfrm>
              <a:off x="10113849" y="2456784"/>
              <a:ext cx="580842" cy="580842"/>
            </a:xfrm>
            <a:prstGeom prst="rect">
              <a:avLst/>
            </a:prstGeom>
            <a:grpFill/>
            <a:ln w="15875">
              <a:solidFill>
                <a:schemeClr val="bg1"/>
              </a:solidFill>
            </a:ln>
          </p:spPr>
        </p:pic>
        <p:sp>
          <p:nvSpPr>
            <p:cNvPr id="26" name="TextBox 25"/>
            <p:cNvSpPr txBox="1"/>
            <p:nvPr/>
          </p:nvSpPr>
          <p:spPr>
            <a:xfrm>
              <a:off x="10019528" y="3100202"/>
              <a:ext cx="881714" cy="178747"/>
            </a:xfrm>
            <a:prstGeom prst="rect">
              <a:avLst/>
            </a:prstGeom>
            <a:grpFill/>
          </p:spPr>
          <p:txBody>
            <a:bodyPr wrap="square" lIns="0" tIns="0" rIns="0" bIns="0" rtlCol="0">
              <a:spAutoFit/>
            </a:bodyPr>
            <a:lstStyle/>
            <a:p>
              <a:pPr defTabSz="1713228">
                <a:lnSpc>
                  <a:spcPct val="90000"/>
                </a:lnSpc>
                <a:defRPr/>
              </a:pPr>
              <a:r>
                <a:rPr lang="en-US" sz="2206" dirty="0">
                  <a:ln>
                    <a:solidFill>
                      <a:srgbClr val="FFFFFF">
                        <a:alpha val="0"/>
                      </a:srgbClr>
                    </a:solidFill>
                  </a:ln>
                  <a:gradFill>
                    <a:gsLst>
                      <a:gs pos="0">
                        <a:srgbClr val="FFFFFF"/>
                      </a:gs>
                      <a:gs pos="100000">
                        <a:srgbClr val="FFFFFF"/>
                      </a:gs>
                    </a:gsLst>
                    <a:lin ang="5400000" scaled="1"/>
                  </a:gradFill>
                  <a:latin typeface="Segoe UI Semilight"/>
                </a:rPr>
                <a:t>Dashboards</a:t>
              </a:r>
            </a:p>
          </p:txBody>
        </p:sp>
        <p:sp>
          <p:nvSpPr>
            <p:cNvPr id="100" name="Freeform 6"/>
            <p:cNvSpPr>
              <a:spLocks noChangeAspect="1" noEditPoints="1"/>
            </p:cNvSpPr>
            <p:nvPr/>
          </p:nvSpPr>
          <p:spPr bwMode="black">
            <a:xfrm>
              <a:off x="11082345" y="2459919"/>
              <a:ext cx="429626" cy="549582"/>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grpFill/>
            <a:ln w="7" cap="flat">
              <a:noFill/>
              <a:prstDash val="solid"/>
              <a:miter lim="800000"/>
              <a:headEnd/>
              <a:tailEnd/>
            </a:ln>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sp>
          <p:nvSpPr>
            <p:cNvPr id="25" name="TextBox 24"/>
            <p:cNvSpPr txBox="1"/>
            <p:nvPr/>
          </p:nvSpPr>
          <p:spPr>
            <a:xfrm>
              <a:off x="10970431" y="3100202"/>
              <a:ext cx="743802" cy="178747"/>
            </a:xfrm>
            <a:prstGeom prst="rect">
              <a:avLst/>
            </a:prstGeom>
            <a:grpFill/>
          </p:spPr>
          <p:txBody>
            <a:bodyPr wrap="square" lIns="0" tIns="0" rIns="0" bIns="0" rtlCol="0">
              <a:spAutoFit/>
            </a:bodyPr>
            <a:lstStyle>
              <a:defPPr>
                <a:defRPr lang="en-US"/>
              </a:defPPr>
              <a:lvl1pPr>
                <a:lnSpc>
                  <a:spcPct val="90000"/>
                </a:lnSpc>
                <a:defRPr sz="1200">
                  <a:ln>
                    <a:solidFill>
                      <a:schemeClr val="bg1">
                        <a:alpha val="0"/>
                      </a:schemeClr>
                    </a:solidFill>
                  </a:ln>
                  <a:gradFill>
                    <a:gsLst>
                      <a:gs pos="0">
                        <a:schemeClr val="bg1"/>
                      </a:gs>
                      <a:gs pos="100000">
                        <a:schemeClr val="bg1"/>
                      </a:gs>
                    </a:gsLst>
                    <a:lin ang="5400000" scaled="1"/>
                  </a:gradFill>
                </a:defRPr>
              </a:lvl1pPr>
            </a:lstStyle>
            <a:p>
              <a:pPr defTabSz="1713228">
                <a:defRPr/>
              </a:pPr>
              <a:r>
                <a:rPr lang="en-US" sz="2206" dirty="0">
                  <a:ln>
                    <a:solidFill>
                      <a:srgbClr val="FFFFFF">
                        <a:alpha val="0"/>
                      </a:srgbClr>
                    </a:solidFill>
                  </a:ln>
                  <a:gradFill>
                    <a:gsLst>
                      <a:gs pos="0">
                        <a:srgbClr val="FFFFFF"/>
                      </a:gs>
                      <a:gs pos="100000">
                        <a:srgbClr val="FFFFFF"/>
                      </a:gs>
                    </a:gsLst>
                    <a:lin ang="5400000" scaled="1"/>
                  </a:gradFill>
                  <a:latin typeface="Segoe UI Semilight"/>
                </a:rPr>
                <a:t>Reporting</a:t>
              </a:r>
            </a:p>
          </p:txBody>
        </p:sp>
      </p:grpSp>
      <p:grpSp>
        <p:nvGrpSpPr>
          <p:cNvPr id="112" name="Group 111"/>
          <p:cNvGrpSpPr/>
          <p:nvPr/>
        </p:nvGrpSpPr>
        <p:grpSpPr>
          <a:xfrm>
            <a:off x="6050805" y="8901546"/>
            <a:ext cx="3623116" cy="1529663"/>
            <a:chOff x="351825" y="4588968"/>
            <a:chExt cx="1972428" cy="832750"/>
          </a:xfrm>
        </p:grpSpPr>
        <p:sp>
          <p:nvSpPr>
            <p:cNvPr id="113" name="Rectangle 112"/>
            <p:cNvSpPr/>
            <p:nvPr/>
          </p:nvSpPr>
          <p:spPr bwMode="auto">
            <a:xfrm>
              <a:off x="573539" y="4813865"/>
              <a:ext cx="1750714" cy="60785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7966" tIns="268743" rIns="167966" bIns="268743" numCol="1" spcCol="0" rtlCol="0" fromWordArt="0" anchor="t" anchorCtr="0" forceAA="0" compatLnSpc="1">
              <a:prstTxWarp prst="textNoShape">
                <a:avLst/>
              </a:prstTxWarp>
              <a:noAutofit/>
            </a:bodyPr>
            <a:lstStyle/>
            <a:p>
              <a:pPr defTabSz="1712734" fontAlgn="base">
                <a:lnSpc>
                  <a:spcPct val="90000"/>
                </a:lnSpc>
                <a:spcBef>
                  <a:spcPct val="0"/>
                </a:spcBef>
                <a:spcAft>
                  <a:spcPct val="0"/>
                </a:spcAft>
                <a:defRPr/>
              </a:pPr>
              <a:r>
                <a:rPr lang="en-US" sz="3676" dirty="0">
                  <a:gradFill>
                    <a:gsLst>
                      <a:gs pos="0">
                        <a:srgbClr val="DC3C00"/>
                      </a:gs>
                      <a:gs pos="100000">
                        <a:srgbClr val="DC3C00"/>
                      </a:gs>
                    </a:gsLst>
                    <a:lin ang="5400000" scaled="0"/>
                  </a:gradFill>
                  <a:latin typeface="Segoe UI Light"/>
                  <a:ea typeface="Open Sans" panose="020B0604020202020204" charset="0"/>
                  <a:cs typeface="Segoe UI" pitchFamily="34" charset="0"/>
                </a:rPr>
                <a:t>Increasing </a:t>
              </a:r>
            </a:p>
            <a:p>
              <a:pPr defTabSz="1712734" fontAlgn="base">
                <a:lnSpc>
                  <a:spcPct val="90000"/>
                </a:lnSpc>
                <a:spcBef>
                  <a:spcPct val="0"/>
                </a:spcBef>
                <a:spcAft>
                  <a:spcPct val="0"/>
                </a:spcAft>
                <a:defRPr/>
              </a:pPr>
              <a:r>
                <a:rPr lang="en-US" sz="3676" dirty="0">
                  <a:gradFill>
                    <a:gsLst>
                      <a:gs pos="0">
                        <a:srgbClr val="DC3C00"/>
                      </a:gs>
                      <a:gs pos="100000">
                        <a:srgbClr val="DC3C00"/>
                      </a:gs>
                    </a:gsLst>
                    <a:lin ang="5400000" scaled="0"/>
                  </a:gradFill>
                  <a:latin typeface="Segoe UI Light"/>
                  <a:ea typeface="Open Sans" panose="020B0604020202020204" charset="0"/>
                  <a:cs typeface="Segoe UI" pitchFamily="34" charset="0"/>
                </a:rPr>
                <a:t>data volumes</a:t>
              </a:r>
            </a:p>
          </p:txBody>
        </p:sp>
        <p:grpSp>
          <p:nvGrpSpPr>
            <p:cNvPr id="114" name="Group 113"/>
            <p:cNvGrpSpPr/>
            <p:nvPr/>
          </p:nvGrpSpPr>
          <p:grpSpPr>
            <a:xfrm>
              <a:off x="351825" y="4588968"/>
              <a:ext cx="301178" cy="358216"/>
              <a:chOff x="1720397" y="4922340"/>
              <a:chExt cx="421835" cy="501725"/>
            </a:xfrm>
          </p:grpSpPr>
          <p:sp>
            <p:nvSpPr>
              <p:cNvPr id="115" name="Oval 114"/>
              <p:cNvSpPr/>
              <p:nvPr/>
            </p:nvSpPr>
            <p:spPr>
              <a:xfrm>
                <a:off x="1720397" y="4962286"/>
                <a:ext cx="421835" cy="421835"/>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16" name="TextBox 115"/>
              <p:cNvSpPr txBox="1"/>
              <p:nvPr/>
            </p:nvSpPr>
            <p:spPr>
              <a:xfrm>
                <a:off x="1797533" y="4922340"/>
                <a:ext cx="275257" cy="501725"/>
              </a:xfrm>
              <a:prstGeom prst="rect">
                <a:avLst/>
              </a:prstGeom>
              <a:noFill/>
            </p:spPr>
            <p:txBody>
              <a:bodyPr wrap="none" rtlCol="0">
                <a:spAutoFit/>
              </a:bodyPr>
              <a:lstStyle/>
              <a:p>
                <a:pPr defTabSz="1713228">
                  <a:defRPr/>
                </a:pPr>
                <a:r>
                  <a:rPr lang="en-US" sz="3676" b="1" dirty="0">
                    <a:gradFill>
                      <a:gsLst>
                        <a:gs pos="0">
                          <a:srgbClr val="DC3C00"/>
                        </a:gs>
                        <a:gs pos="100000">
                          <a:srgbClr val="DC3C00"/>
                        </a:gs>
                      </a:gsLst>
                      <a:lin ang="5400000" scaled="0"/>
                    </a:gradFill>
                    <a:latin typeface="Segoe UI Semilight"/>
                  </a:rPr>
                  <a:t>1</a:t>
                </a:r>
              </a:p>
            </p:txBody>
          </p:sp>
        </p:grpSp>
      </p:grpSp>
      <p:grpSp>
        <p:nvGrpSpPr>
          <p:cNvPr id="117" name="Group 116"/>
          <p:cNvGrpSpPr/>
          <p:nvPr/>
        </p:nvGrpSpPr>
        <p:grpSpPr>
          <a:xfrm>
            <a:off x="14213933" y="2958059"/>
            <a:ext cx="1894639" cy="1416820"/>
            <a:chOff x="9523115" y="2546730"/>
            <a:chExt cx="749631" cy="603503"/>
          </a:xfrm>
          <a:solidFill>
            <a:schemeClr val="accent3"/>
          </a:solidFill>
        </p:grpSpPr>
        <p:sp>
          <p:nvSpPr>
            <p:cNvPr id="118" name="Freeform 57"/>
            <p:cNvSpPr>
              <a:spLocks/>
            </p:cNvSpPr>
            <p:nvPr/>
          </p:nvSpPr>
          <p:spPr bwMode="auto">
            <a:xfrm>
              <a:off x="9990721" y="2546730"/>
              <a:ext cx="282025" cy="518749"/>
            </a:xfrm>
            <a:custGeom>
              <a:avLst/>
              <a:gdLst>
                <a:gd name="T0" fmla="*/ 146 w 150"/>
                <a:gd name="T1" fmla="*/ 130 h 275"/>
                <a:gd name="T2" fmla="*/ 98 w 150"/>
                <a:gd name="T3" fmla="*/ 105 h 275"/>
                <a:gd name="T4" fmla="*/ 98 w 150"/>
                <a:gd name="T5" fmla="*/ 88 h 275"/>
                <a:gd name="T6" fmla="*/ 105 w 150"/>
                <a:gd name="T7" fmla="*/ 75 h 275"/>
                <a:gd name="T8" fmla="*/ 111 w 150"/>
                <a:gd name="T9" fmla="*/ 67 h 275"/>
                <a:gd name="T10" fmla="*/ 113 w 150"/>
                <a:gd name="T11" fmla="*/ 54 h 275"/>
                <a:gd name="T12" fmla="*/ 109 w 150"/>
                <a:gd name="T13" fmla="*/ 46 h 275"/>
                <a:gd name="T14" fmla="*/ 70 w 150"/>
                <a:gd name="T15" fmla="*/ 0 h 275"/>
                <a:gd name="T16" fmla="*/ 32 w 150"/>
                <a:gd name="T17" fmla="*/ 46 h 275"/>
                <a:gd name="T18" fmla="*/ 28 w 150"/>
                <a:gd name="T19" fmla="*/ 54 h 275"/>
                <a:gd name="T20" fmla="*/ 30 w 150"/>
                <a:gd name="T21" fmla="*/ 67 h 275"/>
                <a:gd name="T22" fmla="*/ 36 w 150"/>
                <a:gd name="T23" fmla="*/ 75 h 275"/>
                <a:gd name="T24" fmla="*/ 43 w 150"/>
                <a:gd name="T25" fmla="*/ 88 h 275"/>
                <a:gd name="T26" fmla="*/ 43 w 150"/>
                <a:gd name="T27" fmla="*/ 105 h 275"/>
                <a:gd name="T28" fmla="*/ 0 w 150"/>
                <a:gd name="T29" fmla="*/ 124 h 275"/>
                <a:gd name="T30" fmla="*/ 22 w 150"/>
                <a:gd name="T31" fmla="*/ 133 h 275"/>
                <a:gd name="T32" fmla="*/ 50 w 150"/>
                <a:gd name="T33" fmla="*/ 159 h 275"/>
                <a:gd name="T34" fmla="*/ 51 w 150"/>
                <a:gd name="T35" fmla="*/ 275 h 275"/>
                <a:gd name="T36" fmla="*/ 70 w 150"/>
                <a:gd name="T37" fmla="*/ 275 h 275"/>
                <a:gd name="T38" fmla="*/ 146 w 150"/>
                <a:gd name="T39" fmla="*/ 249 h 275"/>
                <a:gd name="T40" fmla="*/ 146 w 150"/>
                <a:gd name="T41" fmla="*/ 13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0" h="275">
                  <a:moveTo>
                    <a:pt x="146" y="130"/>
                  </a:moveTo>
                  <a:cubicBezTo>
                    <a:pt x="145" y="123"/>
                    <a:pt x="116" y="110"/>
                    <a:pt x="98" y="105"/>
                  </a:cubicBezTo>
                  <a:cubicBezTo>
                    <a:pt x="98" y="88"/>
                    <a:pt x="98" y="88"/>
                    <a:pt x="98" y="88"/>
                  </a:cubicBezTo>
                  <a:cubicBezTo>
                    <a:pt x="101" y="84"/>
                    <a:pt x="103" y="80"/>
                    <a:pt x="105" y="75"/>
                  </a:cubicBezTo>
                  <a:cubicBezTo>
                    <a:pt x="108" y="74"/>
                    <a:pt x="111" y="71"/>
                    <a:pt x="111" y="67"/>
                  </a:cubicBezTo>
                  <a:cubicBezTo>
                    <a:pt x="113" y="54"/>
                    <a:pt x="113" y="54"/>
                    <a:pt x="113" y="54"/>
                  </a:cubicBezTo>
                  <a:cubicBezTo>
                    <a:pt x="113" y="51"/>
                    <a:pt x="112" y="47"/>
                    <a:pt x="109" y="46"/>
                  </a:cubicBezTo>
                  <a:cubicBezTo>
                    <a:pt x="108" y="17"/>
                    <a:pt x="99" y="0"/>
                    <a:pt x="70" y="0"/>
                  </a:cubicBezTo>
                  <a:cubicBezTo>
                    <a:pt x="42" y="0"/>
                    <a:pt x="32" y="17"/>
                    <a:pt x="32" y="46"/>
                  </a:cubicBezTo>
                  <a:cubicBezTo>
                    <a:pt x="29" y="47"/>
                    <a:pt x="28" y="51"/>
                    <a:pt x="28" y="54"/>
                  </a:cubicBezTo>
                  <a:cubicBezTo>
                    <a:pt x="30" y="67"/>
                    <a:pt x="30" y="67"/>
                    <a:pt x="30" y="67"/>
                  </a:cubicBezTo>
                  <a:cubicBezTo>
                    <a:pt x="30" y="71"/>
                    <a:pt x="33" y="74"/>
                    <a:pt x="36" y="75"/>
                  </a:cubicBezTo>
                  <a:cubicBezTo>
                    <a:pt x="38" y="80"/>
                    <a:pt x="40" y="84"/>
                    <a:pt x="43" y="88"/>
                  </a:cubicBezTo>
                  <a:cubicBezTo>
                    <a:pt x="43" y="105"/>
                    <a:pt x="43" y="105"/>
                    <a:pt x="43" y="105"/>
                  </a:cubicBezTo>
                  <a:cubicBezTo>
                    <a:pt x="29" y="109"/>
                    <a:pt x="9" y="117"/>
                    <a:pt x="0" y="124"/>
                  </a:cubicBezTo>
                  <a:cubicBezTo>
                    <a:pt x="7" y="126"/>
                    <a:pt x="15" y="129"/>
                    <a:pt x="22" y="133"/>
                  </a:cubicBezTo>
                  <a:cubicBezTo>
                    <a:pt x="40" y="142"/>
                    <a:pt x="48" y="149"/>
                    <a:pt x="50" y="159"/>
                  </a:cubicBezTo>
                  <a:cubicBezTo>
                    <a:pt x="52" y="174"/>
                    <a:pt x="54" y="228"/>
                    <a:pt x="51" y="275"/>
                  </a:cubicBezTo>
                  <a:cubicBezTo>
                    <a:pt x="57" y="275"/>
                    <a:pt x="64" y="275"/>
                    <a:pt x="70" y="275"/>
                  </a:cubicBezTo>
                  <a:cubicBezTo>
                    <a:pt x="110" y="275"/>
                    <a:pt x="144" y="270"/>
                    <a:pt x="146" y="249"/>
                  </a:cubicBezTo>
                  <a:cubicBezTo>
                    <a:pt x="150" y="203"/>
                    <a:pt x="148" y="144"/>
                    <a:pt x="146" y="130"/>
                  </a:cubicBezTo>
                  <a:close/>
                </a:path>
              </a:pathLst>
            </a:custGeom>
            <a:grpFill/>
            <a:ln>
              <a:noFill/>
            </a:ln>
            <a:extLst/>
          </p:spPr>
          <p:txBody>
            <a:bodyPr vert="horz" wrap="square" lIns="164662" tIns="82329" rIns="164662" bIns="82329" numCol="1" anchor="t" anchorCtr="0" compatLnSpc="1">
              <a:prstTxWarp prst="textNoShape">
                <a:avLst/>
              </a:prstTxWarp>
            </a:bodyPr>
            <a:lstStyle/>
            <a:p>
              <a:pPr defTabSz="1713228">
                <a:defRPr/>
              </a:pPr>
              <a:endParaRPr lang="en-US" sz="3241" dirty="0">
                <a:latin typeface="Segoe UI Semilight"/>
              </a:endParaRPr>
            </a:p>
          </p:txBody>
        </p:sp>
        <p:sp>
          <p:nvSpPr>
            <p:cNvPr id="119" name="Freeform 58"/>
            <p:cNvSpPr>
              <a:spLocks/>
            </p:cNvSpPr>
            <p:nvPr/>
          </p:nvSpPr>
          <p:spPr bwMode="auto">
            <a:xfrm>
              <a:off x="9523115" y="2546730"/>
              <a:ext cx="283486" cy="518749"/>
            </a:xfrm>
            <a:custGeom>
              <a:avLst/>
              <a:gdLst>
                <a:gd name="T0" fmla="*/ 101 w 150"/>
                <a:gd name="T1" fmla="*/ 159 h 275"/>
                <a:gd name="T2" fmla="*/ 129 w 150"/>
                <a:gd name="T3" fmla="*/ 133 h 275"/>
                <a:gd name="T4" fmla="*/ 150 w 150"/>
                <a:gd name="T5" fmla="*/ 124 h 275"/>
                <a:gd name="T6" fmla="*/ 108 w 150"/>
                <a:gd name="T7" fmla="*/ 105 h 275"/>
                <a:gd name="T8" fmla="*/ 108 w 150"/>
                <a:gd name="T9" fmla="*/ 88 h 275"/>
                <a:gd name="T10" fmla="*/ 114 w 150"/>
                <a:gd name="T11" fmla="*/ 75 h 275"/>
                <a:gd name="T12" fmla="*/ 121 w 150"/>
                <a:gd name="T13" fmla="*/ 67 h 275"/>
                <a:gd name="T14" fmla="*/ 122 w 150"/>
                <a:gd name="T15" fmla="*/ 54 h 275"/>
                <a:gd name="T16" fmla="*/ 119 w 150"/>
                <a:gd name="T17" fmla="*/ 46 h 275"/>
                <a:gd name="T18" fmla="*/ 80 w 150"/>
                <a:gd name="T19" fmla="*/ 0 h 275"/>
                <a:gd name="T20" fmla="*/ 41 w 150"/>
                <a:gd name="T21" fmla="*/ 46 h 275"/>
                <a:gd name="T22" fmla="*/ 38 w 150"/>
                <a:gd name="T23" fmla="*/ 54 h 275"/>
                <a:gd name="T24" fmla="*/ 39 w 150"/>
                <a:gd name="T25" fmla="*/ 67 h 275"/>
                <a:gd name="T26" fmla="*/ 46 w 150"/>
                <a:gd name="T27" fmla="*/ 75 h 275"/>
                <a:gd name="T28" fmla="*/ 52 w 150"/>
                <a:gd name="T29" fmla="*/ 88 h 275"/>
                <a:gd name="T30" fmla="*/ 52 w 150"/>
                <a:gd name="T31" fmla="*/ 105 h 275"/>
                <a:gd name="T32" fmla="*/ 4 w 150"/>
                <a:gd name="T33" fmla="*/ 130 h 275"/>
                <a:gd name="T34" fmla="*/ 4 w 150"/>
                <a:gd name="T35" fmla="*/ 249 h 275"/>
                <a:gd name="T36" fmla="*/ 80 w 150"/>
                <a:gd name="T37" fmla="*/ 275 h 275"/>
                <a:gd name="T38" fmla="*/ 99 w 150"/>
                <a:gd name="T39" fmla="*/ 275 h 275"/>
                <a:gd name="T40" fmla="*/ 101 w 150"/>
                <a:gd name="T41" fmla="*/ 15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0" h="275">
                  <a:moveTo>
                    <a:pt x="101" y="159"/>
                  </a:moveTo>
                  <a:cubicBezTo>
                    <a:pt x="102" y="149"/>
                    <a:pt x="110" y="142"/>
                    <a:pt x="129" y="133"/>
                  </a:cubicBezTo>
                  <a:cubicBezTo>
                    <a:pt x="135" y="129"/>
                    <a:pt x="143" y="126"/>
                    <a:pt x="150" y="124"/>
                  </a:cubicBezTo>
                  <a:cubicBezTo>
                    <a:pt x="141" y="117"/>
                    <a:pt x="122" y="109"/>
                    <a:pt x="108" y="105"/>
                  </a:cubicBezTo>
                  <a:cubicBezTo>
                    <a:pt x="108" y="88"/>
                    <a:pt x="108" y="88"/>
                    <a:pt x="108" y="88"/>
                  </a:cubicBezTo>
                  <a:cubicBezTo>
                    <a:pt x="110" y="84"/>
                    <a:pt x="113" y="80"/>
                    <a:pt x="114" y="75"/>
                  </a:cubicBezTo>
                  <a:cubicBezTo>
                    <a:pt x="118" y="74"/>
                    <a:pt x="120" y="71"/>
                    <a:pt x="121" y="67"/>
                  </a:cubicBezTo>
                  <a:cubicBezTo>
                    <a:pt x="122" y="54"/>
                    <a:pt x="122" y="54"/>
                    <a:pt x="122" y="54"/>
                  </a:cubicBezTo>
                  <a:cubicBezTo>
                    <a:pt x="123" y="51"/>
                    <a:pt x="121" y="47"/>
                    <a:pt x="119" y="46"/>
                  </a:cubicBezTo>
                  <a:cubicBezTo>
                    <a:pt x="118" y="17"/>
                    <a:pt x="109" y="0"/>
                    <a:pt x="80" y="0"/>
                  </a:cubicBezTo>
                  <a:cubicBezTo>
                    <a:pt x="51" y="0"/>
                    <a:pt x="42" y="17"/>
                    <a:pt x="41" y="46"/>
                  </a:cubicBezTo>
                  <a:cubicBezTo>
                    <a:pt x="39" y="47"/>
                    <a:pt x="37" y="51"/>
                    <a:pt x="38" y="54"/>
                  </a:cubicBezTo>
                  <a:cubicBezTo>
                    <a:pt x="39" y="67"/>
                    <a:pt x="39" y="67"/>
                    <a:pt x="39" y="67"/>
                  </a:cubicBezTo>
                  <a:cubicBezTo>
                    <a:pt x="40" y="71"/>
                    <a:pt x="42" y="74"/>
                    <a:pt x="46" y="75"/>
                  </a:cubicBezTo>
                  <a:cubicBezTo>
                    <a:pt x="47" y="80"/>
                    <a:pt x="50" y="84"/>
                    <a:pt x="52" y="88"/>
                  </a:cubicBezTo>
                  <a:cubicBezTo>
                    <a:pt x="52" y="105"/>
                    <a:pt x="52" y="105"/>
                    <a:pt x="52" y="105"/>
                  </a:cubicBezTo>
                  <a:cubicBezTo>
                    <a:pt x="34" y="110"/>
                    <a:pt x="5" y="123"/>
                    <a:pt x="4" y="130"/>
                  </a:cubicBezTo>
                  <a:cubicBezTo>
                    <a:pt x="2" y="144"/>
                    <a:pt x="0" y="203"/>
                    <a:pt x="4" y="249"/>
                  </a:cubicBezTo>
                  <a:cubicBezTo>
                    <a:pt x="6" y="270"/>
                    <a:pt x="40" y="275"/>
                    <a:pt x="80" y="275"/>
                  </a:cubicBezTo>
                  <a:cubicBezTo>
                    <a:pt x="87" y="275"/>
                    <a:pt x="93" y="275"/>
                    <a:pt x="99" y="275"/>
                  </a:cubicBezTo>
                  <a:cubicBezTo>
                    <a:pt x="97" y="228"/>
                    <a:pt x="98" y="174"/>
                    <a:pt x="101" y="159"/>
                  </a:cubicBezTo>
                  <a:close/>
                </a:path>
              </a:pathLst>
            </a:custGeom>
            <a:grpFill/>
            <a:ln>
              <a:noFill/>
            </a:ln>
            <a:extLst/>
          </p:spPr>
          <p:txBody>
            <a:bodyPr vert="horz" wrap="square" lIns="164662" tIns="82329" rIns="164662" bIns="82329" numCol="1" anchor="t" anchorCtr="0" compatLnSpc="1">
              <a:prstTxWarp prst="textNoShape">
                <a:avLst/>
              </a:prstTxWarp>
            </a:bodyPr>
            <a:lstStyle/>
            <a:p>
              <a:pPr defTabSz="1713228">
                <a:defRPr/>
              </a:pPr>
              <a:endParaRPr lang="en-US" sz="3241" dirty="0">
                <a:latin typeface="Segoe UI Semilight"/>
              </a:endParaRPr>
            </a:p>
          </p:txBody>
        </p:sp>
        <p:sp>
          <p:nvSpPr>
            <p:cNvPr id="120" name="Freeform 59"/>
            <p:cNvSpPr>
              <a:spLocks/>
            </p:cNvSpPr>
            <p:nvPr/>
          </p:nvSpPr>
          <p:spPr bwMode="auto">
            <a:xfrm>
              <a:off x="9810985" y="2584723"/>
              <a:ext cx="175352" cy="220651"/>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grpFill/>
            <a:ln>
              <a:noFill/>
            </a:ln>
            <a:extLst/>
          </p:spPr>
          <p:txBody>
            <a:bodyPr vert="horz" wrap="square" lIns="164662" tIns="82329" rIns="164662" bIns="82329" numCol="1" anchor="t" anchorCtr="0" compatLnSpc="1">
              <a:prstTxWarp prst="textNoShape">
                <a:avLst/>
              </a:prstTxWarp>
            </a:bodyPr>
            <a:lstStyle/>
            <a:p>
              <a:pPr defTabSz="1713228">
                <a:defRPr/>
              </a:pPr>
              <a:endParaRPr lang="en-US" sz="3241" dirty="0">
                <a:latin typeface="Segoe UI Semilight"/>
              </a:endParaRPr>
            </a:p>
          </p:txBody>
        </p:sp>
        <p:sp>
          <p:nvSpPr>
            <p:cNvPr id="121" name="Freeform 60"/>
            <p:cNvSpPr>
              <a:spLocks/>
            </p:cNvSpPr>
            <p:nvPr/>
          </p:nvSpPr>
          <p:spPr bwMode="auto">
            <a:xfrm>
              <a:off x="9735000" y="2802451"/>
              <a:ext cx="327323" cy="347782"/>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grpFill/>
            <a:ln>
              <a:noFill/>
            </a:ln>
            <a:extLst/>
          </p:spPr>
          <p:txBody>
            <a:bodyPr vert="horz" wrap="square" lIns="164662" tIns="82329" rIns="164662" bIns="82329" numCol="1" anchor="t" anchorCtr="0" compatLnSpc="1">
              <a:prstTxWarp prst="textNoShape">
                <a:avLst/>
              </a:prstTxWarp>
            </a:bodyPr>
            <a:lstStyle/>
            <a:p>
              <a:pPr defTabSz="1713228">
                <a:defRPr/>
              </a:pPr>
              <a:endParaRPr lang="en-US" sz="3241" dirty="0">
                <a:latin typeface="Segoe UI Semilight"/>
              </a:endParaRPr>
            </a:p>
          </p:txBody>
        </p:sp>
      </p:grpSp>
      <p:grpSp>
        <p:nvGrpSpPr>
          <p:cNvPr id="122" name="Group 121"/>
          <p:cNvGrpSpPr/>
          <p:nvPr/>
        </p:nvGrpSpPr>
        <p:grpSpPr>
          <a:xfrm>
            <a:off x="14368286" y="4068530"/>
            <a:ext cx="2793426" cy="1099809"/>
            <a:chOff x="10735674" y="4161693"/>
            <a:chExt cx="1520744" cy="598737"/>
          </a:xfrm>
        </p:grpSpPr>
        <p:sp>
          <p:nvSpPr>
            <p:cNvPr id="123" name="Rectangle 122"/>
            <p:cNvSpPr/>
            <p:nvPr/>
          </p:nvSpPr>
          <p:spPr bwMode="auto">
            <a:xfrm>
              <a:off x="11036652" y="4248457"/>
              <a:ext cx="1219766" cy="51197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7966" tIns="268743" rIns="167966" bIns="268743" numCol="1" spcCol="0" rtlCol="0" fromWordArt="0" anchor="t" anchorCtr="0" forceAA="0" compatLnSpc="1">
              <a:prstTxWarp prst="textNoShape">
                <a:avLst/>
              </a:prstTxWarp>
              <a:noAutofit/>
            </a:bodyPr>
            <a:lstStyle/>
            <a:p>
              <a:pPr defTabSz="1712734" fontAlgn="base">
                <a:lnSpc>
                  <a:spcPct val="90000"/>
                </a:lnSpc>
                <a:spcBef>
                  <a:spcPct val="0"/>
                </a:spcBef>
                <a:spcAft>
                  <a:spcPct val="0"/>
                </a:spcAft>
                <a:defRPr/>
              </a:pPr>
              <a:r>
                <a:rPr lang="en-US" sz="3676" dirty="0">
                  <a:gradFill>
                    <a:gsLst>
                      <a:gs pos="0">
                        <a:srgbClr val="DC3C00"/>
                      </a:gs>
                      <a:gs pos="100000">
                        <a:srgbClr val="DC3C00"/>
                      </a:gs>
                    </a:gsLst>
                    <a:lin ang="5400000" scaled="0"/>
                  </a:gradFill>
                  <a:latin typeface="Segoe UI Light"/>
                  <a:ea typeface="Open Sans" panose="020B0604020202020204" charset="0"/>
                  <a:cs typeface="Segoe UI" pitchFamily="34" charset="0"/>
                </a:rPr>
                <a:t>Real-time </a:t>
              </a:r>
            </a:p>
            <a:p>
              <a:pPr defTabSz="1712734" fontAlgn="base">
                <a:lnSpc>
                  <a:spcPct val="90000"/>
                </a:lnSpc>
                <a:spcBef>
                  <a:spcPct val="0"/>
                </a:spcBef>
                <a:spcAft>
                  <a:spcPct val="0"/>
                </a:spcAft>
                <a:defRPr/>
              </a:pPr>
              <a:r>
                <a:rPr lang="en-US" sz="3676" dirty="0">
                  <a:gradFill>
                    <a:gsLst>
                      <a:gs pos="0">
                        <a:srgbClr val="DC3C00"/>
                      </a:gs>
                      <a:gs pos="100000">
                        <a:srgbClr val="DC3C00"/>
                      </a:gs>
                    </a:gsLst>
                    <a:lin ang="5400000" scaled="0"/>
                  </a:gradFill>
                  <a:latin typeface="Segoe UI Light"/>
                  <a:ea typeface="Open Sans" panose="020B0604020202020204" charset="0"/>
                  <a:cs typeface="Segoe UI" pitchFamily="34" charset="0"/>
                </a:rPr>
                <a:t>data</a:t>
              </a:r>
            </a:p>
          </p:txBody>
        </p:sp>
        <p:grpSp>
          <p:nvGrpSpPr>
            <p:cNvPr id="124" name="Group 123"/>
            <p:cNvGrpSpPr/>
            <p:nvPr/>
          </p:nvGrpSpPr>
          <p:grpSpPr>
            <a:xfrm>
              <a:off x="10735674" y="4161693"/>
              <a:ext cx="286754" cy="358217"/>
              <a:chOff x="2451621" y="4911539"/>
              <a:chExt cx="421835" cy="526959"/>
            </a:xfrm>
          </p:grpSpPr>
          <p:sp>
            <p:nvSpPr>
              <p:cNvPr id="125" name="Oval 124"/>
              <p:cNvSpPr/>
              <p:nvPr/>
            </p:nvSpPr>
            <p:spPr>
              <a:xfrm>
                <a:off x="2451621" y="4962286"/>
                <a:ext cx="421835" cy="421835"/>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26" name="TextBox 125"/>
              <p:cNvSpPr txBox="1"/>
              <p:nvPr/>
            </p:nvSpPr>
            <p:spPr>
              <a:xfrm>
                <a:off x="2500210" y="4911539"/>
                <a:ext cx="346874" cy="526959"/>
              </a:xfrm>
              <a:prstGeom prst="rect">
                <a:avLst/>
              </a:prstGeom>
              <a:noFill/>
            </p:spPr>
            <p:txBody>
              <a:bodyPr wrap="none" rtlCol="0">
                <a:spAutoFit/>
              </a:bodyPr>
              <a:lstStyle/>
              <a:p>
                <a:pPr defTabSz="1713228">
                  <a:defRPr/>
                </a:pPr>
                <a:r>
                  <a:rPr lang="en-US" sz="3676" b="1" dirty="0">
                    <a:gradFill>
                      <a:gsLst>
                        <a:gs pos="0">
                          <a:srgbClr val="DC3C00"/>
                        </a:gs>
                        <a:gs pos="100000">
                          <a:srgbClr val="DC3C00"/>
                        </a:gs>
                      </a:gsLst>
                      <a:lin ang="5400000" scaled="0"/>
                    </a:gradFill>
                    <a:latin typeface="Segoe UI Semilight"/>
                  </a:rPr>
                  <a:t>2</a:t>
                </a:r>
              </a:p>
            </p:txBody>
          </p:sp>
        </p:grpSp>
      </p:grpSp>
      <p:grpSp>
        <p:nvGrpSpPr>
          <p:cNvPr id="3" name="Group 2"/>
          <p:cNvGrpSpPr/>
          <p:nvPr/>
        </p:nvGrpSpPr>
        <p:grpSpPr>
          <a:xfrm>
            <a:off x="11506561" y="10641826"/>
            <a:ext cx="5373520" cy="2527008"/>
            <a:chOff x="5845082" y="5557180"/>
            <a:chExt cx="2925350" cy="1375708"/>
          </a:xfrm>
        </p:grpSpPr>
        <p:sp>
          <p:nvSpPr>
            <p:cNvPr id="128" name="Rectangle 127"/>
            <p:cNvSpPr/>
            <p:nvPr/>
          </p:nvSpPr>
          <p:spPr>
            <a:xfrm>
              <a:off x="5985292" y="5557180"/>
              <a:ext cx="2560320" cy="1375708"/>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29" name="TextBox 128"/>
            <p:cNvSpPr txBox="1"/>
            <p:nvPr/>
          </p:nvSpPr>
          <p:spPr>
            <a:xfrm>
              <a:off x="5845082" y="5559786"/>
              <a:ext cx="2925350" cy="358217"/>
            </a:xfrm>
            <a:prstGeom prst="rect">
              <a:avLst/>
            </a:prstGeom>
            <a:noFill/>
          </p:spPr>
          <p:txBody>
            <a:bodyPr wrap="square" rtlCol="0">
              <a:spAutoFit/>
            </a:bodyPr>
            <a:lstStyle/>
            <a:p>
              <a:pPr algn="ctr" defTabSz="1713228">
                <a:defRPr/>
              </a:pPr>
              <a:r>
                <a:rPr lang="en-US" sz="3676" dirty="0">
                  <a:latin typeface="Segoe UI Light"/>
                </a:rPr>
                <a:t>Non-relational data</a:t>
              </a:r>
            </a:p>
          </p:txBody>
        </p:sp>
        <p:sp>
          <p:nvSpPr>
            <p:cNvPr id="130" name="TextBox 129"/>
            <p:cNvSpPr txBox="1"/>
            <p:nvPr/>
          </p:nvSpPr>
          <p:spPr>
            <a:xfrm>
              <a:off x="6191195" y="6642041"/>
              <a:ext cx="645844" cy="193770"/>
            </a:xfrm>
            <a:prstGeom prst="rect">
              <a:avLst/>
            </a:prstGeom>
            <a:noFill/>
          </p:spPr>
          <p:txBody>
            <a:bodyPr wrap="square" lIns="0" tIns="0" rIns="0" bIns="0" rtlCol="0">
              <a:spAutoFit/>
            </a:bodyPr>
            <a:lstStyle/>
            <a:p>
              <a:pPr defTabSz="1713228">
                <a:lnSpc>
                  <a:spcPct val="90000"/>
                </a:lnSpc>
                <a:defRPr/>
              </a:pPr>
              <a:r>
                <a:rPr lang="en-US" sz="2570" dirty="0">
                  <a:ln>
                    <a:solidFill>
                      <a:srgbClr val="FFFFFF">
                        <a:alpha val="0"/>
                      </a:srgbClr>
                    </a:solidFill>
                  </a:ln>
                  <a:gradFill>
                    <a:gsLst>
                      <a:gs pos="0">
                        <a:srgbClr val="505050"/>
                      </a:gs>
                      <a:gs pos="100000">
                        <a:srgbClr val="505050"/>
                      </a:gs>
                    </a:gsLst>
                    <a:lin ang="5400000" scaled="0"/>
                  </a:gradFill>
                  <a:latin typeface="Segoe UI Semilight"/>
                </a:rPr>
                <a:t>Devices</a:t>
              </a:r>
            </a:p>
          </p:txBody>
        </p:sp>
        <p:sp>
          <p:nvSpPr>
            <p:cNvPr id="131" name="TextBox 130"/>
            <p:cNvSpPr txBox="1"/>
            <p:nvPr/>
          </p:nvSpPr>
          <p:spPr>
            <a:xfrm>
              <a:off x="6936570" y="6643060"/>
              <a:ext cx="413077" cy="193770"/>
            </a:xfrm>
            <a:prstGeom prst="rect">
              <a:avLst/>
            </a:prstGeom>
            <a:noFill/>
          </p:spPr>
          <p:txBody>
            <a:bodyPr wrap="square" lIns="0" tIns="0" rIns="0" bIns="0" rtlCol="0">
              <a:spAutoFit/>
            </a:bodyPr>
            <a:lstStyle/>
            <a:p>
              <a:pPr defTabSz="1713228">
                <a:lnSpc>
                  <a:spcPct val="90000"/>
                </a:lnSpc>
                <a:defRPr/>
              </a:pPr>
              <a:r>
                <a:rPr lang="en-US" sz="2570" dirty="0">
                  <a:ln>
                    <a:solidFill>
                      <a:srgbClr val="FFFFFF">
                        <a:alpha val="0"/>
                      </a:srgbClr>
                    </a:solidFill>
                  </a:ln>
                  <a:gradFill>
                    <a:gsLst>
                      <a:gs pos="0">
                        <a:srgbClr val="505050"/>
                      </a:gs>
                      <a:gs pos="100000">
                        <a:srgbClr val="505050"/>
                      </a:gs>
                    </a:gsLst>
                    <a:lin ang="5400000" scaled="0"/>
                  </a:gradFill>
                  <a:latin typeface="Segoe UI Semilight"/>
                </a:rPr>
                <a:t>Web</a:t>
              </a:r>
            </a:p>
          </p:txBody>
        </p:sp>
        <p:sp>
          <p:nvSpPr>
            <p:cNvPr id="132" name="TextBox 131"/>
            <p:cNvSpPr txBox="1"/>
            <p:nvPr/>
          </p:nvSpPr>
          <p:spPr>
            <a:xfrm>
              <a:off x="7382163" y="6642041"/>
              <a:ext cx="627082" cy="193770"/>
            </a:xfrm>
            <a:prstGeom prst="rect">
              <a:avLst/>
            </a:prstGeom>
            <a:noFill/>
          </p:spPr>
          <p:txBody>
            <a:bodyPr wrap="square" lIns="0" tIns="0" rIns="0" bIns="0" rtlCol="0">
              <a:spAutoFit/>
            </a:bodyPr>
            <a:lstStyle/>
            <a:p>
              <a:pPr defTabSz="1713228">
                <a:lnSpc>
                  <a:spcPct val="90000"/>
                </a:lnSpc>
                <a:defRPr/>
              </a:pPr>
              <a:r>
                <a:rPr lang="en-US" sz="2570" dirty="0">
                  <a:ln>
                    <a:solidFill>
                      <a:srgbClr val="FFFFFF">
                        <a:alpha val="0"/>
                      </a:srgbClr>
                    </a:solidFill>
                  </a:ln>
                  <a:gradFill>
                    <a:gsLst>
                      <a:gs pos="0">
                        <a:srgbClr val="505050"/>
                      </a:gs>
                      <a:gs pos="100000">
                        <a:srgbClr val="505050"/>
                      </a:gs>
                    </a:gsLst>
                    <a:lin ang="5400000" scaled="0"/>
                  </a:gradFill>
                  <a:latin typeface="Segoe UI Semilight"/>
                </a:rPr>
                <a:t>Sensors</a:t>
              </a:r>
            </a:p>
          </p:txBody>
        </p:sp>
        <p:sp>
          <p:nvSpPr>
            <p:cNvPr id="133" name="TextBox 132"/>
            <p:cNvSpPr txBox="1"/>
            <p:nvPr/>
          </p:nvSpPr>
          <p:spPr>
            <a:xfrm>
              <a:off x="8059955" y="6646597"/>
              <a:ext cx="487175" cy="193770"/>
            </a:xfrm>
            <a:prstGeom prst="rect">
              <a:avLst/>
            </a:prstGeom>
            <a:noFill/>
          </p:spPr>
          <p:txBody>
            <a:bodyPr wrap="square" lIns="0" tIns="0" rIns="0" bIns="0" rtlCol="0">
              <a:spAutoFit/>
            </a:bodyPr>
            <a:lstStyle/>
            <a:p>
              <a:pPr defTabSz="1713228">
                <a:lnSpc>
                  <a:spcPct val="90000"/>
                </a:lnSpc>
                <a:defRPr/>
              </a:pPr>
              <a:r>
                <a:rPr lang="en-US" sz="2570" dirty="0">
                  <a:ln>
                    <a:solidFill>
                      <a:srgbClr val="FFFFFF">
                        <a:alpha val="0"/>
                      </a:srgbClr>
                    </a:solidFill>
                  </a:ln>
                  <a:gradFill>
                    <a:gsLst>
                      <a:gs pos="0">
                        <a:srgbClr val="505050"/>
                      </a:gs>
                      <a:gs pos="100000">
                        <a:srgbClr val="505050"/>
                      </a:gs>
                    </a:gsLst>
                    <a:lin ang="5400000" scaled="0"/>
                  </a:gradFill>
                  <a:latin typeface="Segoe UI Semilight"/>
                </a:rPr>
                <a:t>Social</a:t>
              </a:r>
            </a:p>
          </p:txBody>
        </p:sp>
        <p:grpSp>
          <p:nvGrpSpPr>
            <p:cNvPr id="134" name="Group 133"/>
            <p:cNvGrpSpPr/>
            <p:nvPr/>
          </p:nvGrpSpPr>
          <p:grpSpPr>
            <a:xfrm>
              <a:off x="6188634" y="6149009"/>
              <a:ext cx="645830" cy="382078"/>
              <a:chOff x="2850173" y="4068523"/>
              <a:chExt cx="724052" cy="428355"/>
            </a:xfrm>
          </p:grpSpPr>
          <p:sp>
            <p:nvSpPr>
              <p:cNvPr id="142" name="Freeform 43"/>
              <p:cNvSpPr>
                <a:spLocks noChangeAspect="1" noEditPoints="1"/>
              </p:cNvSpPr>
              <p:nvPr/>
            </p:nvSpPr>
            <p:spPr bwMode="black">
              <a:xfrm>
                <a:off x="2850173" y="4068523"/>
                <a:ext cx="220416" cy="424899"/>
              </a:xfrm>
              <a:custGeom>
                <a:avLst/>
                <a:gdLst>
                  <a:gd name="T0" fmla="*/ 544 w 602"/>
                  <a:gd name="T1" fmla="*/ 95 h 1156"/>
                  <a:gd name="T2" fmla="*/ 119 w 602"/>
                  <a:gd name="T3" fmla="*/ 1068 h 1156"/>
                  <a:gd name="T4" fmla="*/ 112 w 602"/>
                  <a:gd name="T5" fmla="*/ 1048 h 1156"/>
                  <a:gd name="T6" fmla="*/ 288 w 602"/>
                  <a:gd name="T7" fmla="*/ 1050 h 1156"/>
                  <a:gd name="T8" fmla="*/ 296 w 602"/>
                  <a:gd name="T9" fmla="*/ 1053 h 1156"/>
                  <a:gd name="T10" fmla="*/ 291 w 602"/>
                  <a:gd name="T11" fmla="*/ 1071 h 1156"/>
                  <a:gd name="T12" fmla="*/ 290 w 602"/>
                  <a:gd name="T13" fmla="*/ 1072 h 1156"/>
                  <a:gd name="T14" fmla="*/ 290 w 602"/>
                  <a:gd name="T15" fmla="*/ 1072 h 1156"/>
                  <a:gd name="T16" fmla="*/ 276 w 602"/>
                  <a:gd name="T17" fmla="*/ 1069 h 1156"/>
                  <a:gd name="T18" fmla="*/ 271 w 602"/>
                  <a:gd name="T19" fmla="*/ 1071 h 1156"/>
                  <a:gd name="T20" fmla="*/ 275 w 602"/>
                  <a:gd name="T21" fmla="*/ 1052 h 1156"/>
                  <a:gd name="T22" fmla="*/ 285 w 602"/>
                  <a:gd name="T23" fmla="*/ 1050 h 1156"/>
                  <a:gd name="T24" fmla="*/ 298 w 602"/>
                  <a:gd name="T25" fmla="*/ 1055 h 1156"/>
                  <a:gd name="T26" fmla="*/ 315 w 602"/>
                  <a:gd name="T27" fmla="*/ 1058 h 1156"/>
                  <a:gd name="T28" fmla="*/ 319 w 602"/>
                  <a:gd name="T29" fmla="*/ 1057 h 1156"/>
                  <a:gd name="T30" fmla="*/ 320 w 602"/>
                  <a:gd name="T31" fmla="*/ 1057 h 1156"/>
                  <a:gd name="T32" fmla="*/ 314 w 602"/>
                  <a:gd name="T33" fmla="*/ 1075 h 1156"/>
                  <a:gd name="T34" fmla="*/ 301 w 602"/>
                  <a:gd name="T35" fmla="*/ 1077 h 1156"/>
                  <a:gd name="T36" fmla="*/ 292 w 602"/>
                  <a:gd name="T37" fmla="*/ 1073 h 1156"/>
                  <a:gd name="T38" fmla="*/ 298 w 602"/>
                  <a:gd name="T39" fmla="*/ 1055 h 1156"/>
                  <a:gd name="T40" fmla="*/ 298 w 602"/>
                  <a:gd name="T41" fmla="*/ 1055 h 1156"/>
                  <a:gd name="T42" fmla="*/ 298 w 602"/>
                  <a:gd name="T43" fmla="*/ 1055 h 1156"/>
                  <a:gd name="T44" fmla="*/ 305 w 602"/>
                  <a:gd name="T45" fmla="*/ 1034 h 1156"/>
                  <a:gd name="T46" fmla="*/ 318 w 602"/>
                  <a:gd name="T47" fmla="*/ 1037 h 1156"/>
                  <a:gd name="T48" fmla="*/ 325 w 602"/>
                  <a:gd name="T49" fmla="*/ 1035 h 1156"/>
                  <a:gd name="T50" fmla="*/ 326 w 602"/>
                  <a:gd name="T51" fmla="*/ 1035 h 1156"/>
                  <a:gd name="T52" fmla="*/ 314 w 602"/>
                  <a:gd name="T53" fmla="*/ 1056 h 1156"/>
                  <a:gd name="T54" fmla="*/ 299 w 602"/>
                  <a:gd name="T55" fmla="*/ 1052 h 1156"/>
                  <a:gd name="T56" fmla="*/ 299 w 602"/>
                  <a:gd name="T57" fmla="*/ 1052 h 1156"/>
                  <a:gd name="T58" fmla="*/ 304 w 602"/>
                  <a:gd name="T59" fmla="*/ 1034 h 1156"/>
                  <a:gd name="T60" fmla="*/ 292 w 602"/>
                  <a:gd name="T61" fmla="*/ 1028 h 1156"/>
                  <a:gd name="T62" fmla="*/ 302 w 602"/>
                  <a:gd name="T63" fmla="*/ 1032 h 1156"/>
                  <a:gd name="T64" fmla="*/ 302 w 602"/>
                  <a:gd name="T65" fmla="*/ 1032 h 1156"/>
                  <a:gd name="T66" fmla="*/ 297 w 602"/>
                  <a:gd name="T67" fmla="*/ 1050 h 1156"/>
                  <a:gd name="T68" fmla="*/ 297 w 602"/>
                  <a:gd name="T69" fmla="*/ 1050 h 1156"/>
                  <a:gd name="T70" fmla="*/ 296 w 602"/>
                  <a:gd name="T71" fmla="*/ 1050 h 1156"/>
                  <a:gd name="T72" fmla="*/ 296 w 602"/>
                  <a:gd name="T73" fmla="*/ 1050 h 1156"/>
                  <a:gd name="T74" fmla="*/ 296 w 602"/>
                  <a:gd name="T75" fmla="*/ 1050 h 1156"/>
                  <a:gd name="T76" fmla="*/ 277 w 602"/>
                  <a:gd name="T77" fmla="*/ 1049 h 1156"/>
                  <a:gd name="T78" fmla="*/ 277 w 602"/>
                  <a:gd name="T79" fmla="*/ 1049 h 1156"/>
                  <a:gd name="T80" fmla="*/ 277 w 602"/>
                  <a:gd name="T81" fmla="*/ 1049 h 1156"/>
                  <a:gd name="T82" fmla="*/ 276 w 602"/>
                  <a:gd name="T83" fmla="*/ 1049 h 1156"/>
                  <a:gd name="T84" fmla="*/ 281 w 602"/>
                  <a:gd name="T85" fmla="*/ 1032 h 1156"/>
                  <a:gd name="T86" fmla="*/ 287 w 602"/>
                  <a:gd name="T87" fmla="*/ 1029 h 1156"/>
                  <a:gd name="T88" fmla="*/ 467 w 602"/>
                  <a:gd name="T89" fmla="*/ 1059 h 1156"/>
                  <a:gd name="T90" fmla="*/ 478 w 602"/>
                  <a:gd name="T91" fmla="*/ 1064 h 1156"/>
                  <a:gd name="T92" fmla="*/ 466 w 602"/>
                  <a:gd name="T93" fmla="*/ 1048 h 1156"/>
                  <a:gd name="T94" fmla="*/ 602 w 602"/>
                  <a:gd name="T95" fmla="*/ 1116 h 1156"/>
                  <a:gd name="T96" fmla="*/ 0 w 602"/>
                  <a:gd name="T97" fmla="*/ 40 h 1156"/>
                  <a:gd name="T98" fmla="*/ 602 w 602"/>
                  <a:gd name="T99" fmla="*/ 1116 h 1156"/>
                  <a:gd name="T100" fmla="*/ 273 w 602"/>
                  <a:gd name="T101" fmla="*/ 202 h 1156"/>
                  <a:gd name="T102" fmla="*/ 273 w 602"/>
                  <a:gd name="T103" fmla="*/ 911 h 1156"/>
                  <a:gd name="T104" fmla="*/ 462 w 602"/>
                  <a:gd name="T105" fmla="*/ 581 h 1156"/>
                  <a:gd name="T106" fmla="*/ 284 w 602"/>
                  <a:gd name="T107" fmla="*/ 391 h 1156"/>
                  <a:gd name="T108" fmla="*/ 284 w 602"/>
                  <a:gd name="T109" fmla="*/ 391 h 1156"/>
                  <a:gd name="T110" fmla="*/ 273 w 602"/>
                  <a:gd name="T111" fmla="*/ 391 h 1156"/>
                  <a:gd name="T112" fmla="*/ 462 w 602"/>
                  <a:gd name="T113" fmla="*/ 911 h 1156"/>
                  <a:gd name="T114" fmla="*/ 462 w 602"/>
                  <a:gd name="T115" fmla="*/ 379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2" h="1156">
                    <a:moveTo>
                      <a:pt x="54" y="95"/>
                    </a:moveTo>
                    <a:cubicBezTo>
                      <a:pt x="54" y="367"/>
                      <a:pt x="54" y="639"/>
                      <a:pt x="54" y="911"/>
                    </a:cubicBezTo>
                    <a:cubicBezTo>
                      <a:pt x="217" y="911"/>
                      <a:pt x="381" y="911"/>
                      <a:pt x="544" y="911"/>
                    </a:cubicBezTo>
                    <a:cubicBezTo>
                      <a:pt x="544" y="639"/>
                      <a:pt x="544" y="367"/>
                      <a:pt x="544" y="95"/>
                    </a:cubicBezTo>
                    <a:cubicBezTo>
                      <a:pt x="381" y="95"/>
                      <a:pt x="217" y="95"/>
                      <a:pt x="54" y="95"/>
                    </a:cubicBezTo>
                    <a:close/>
                    <a:moveTo>
                      <a:pt x="112" y="1053"/>
                    </a:moveTo>
                    <a:cubicBezTo>
                      <a:pt x="126" y="1068"/>
                      <a:pt x="126" y="1068"/>
                      <a:pt x="126" y="1068"/>
                    </a:cubicBezTo>
                    <a:cubicBezTo>
                      <a:pt x="119" y="1068"/>
                      <a:pt x="119" y="1068"/>
                      <a:pt x="119" y="1068"/>
                    </a:cubicBezTo>
                    <a:cubicBezTo>
                      <a:pt x="103" y="1050"/>
                      <a:pt x="103" y="1050"/>
                      <a:pt x="103" y="1050"/>
                    </a:cubicBezTo>
                    <a:cubicBezTo>
                      <a:pt x="119" y="1034"/>
                      <a:pt x="119" y="1034"/>
                      <a:pt x="119" y="1034"/>
                    </a:cubicBezTo>
                    <a:cubicBezTo>
                      <a:pt x="126" y="1034"/>
                      <a:pt x="126" y="1034"/>
                      <a:pt x="126" y="1034"/>
                    </a:cubicBezTo>
                    <a:cubicBezTo>
                      <a:pt x="112" y="1048"/>
                      <a:pt x="112" y="1048"/>
                      <a:pt x="112" y="1048"/>
                    </a:cubicBezTo>
                    <a:cubicBezTo>
                      <a:pt x="137" y="1048"/>
                      <a:pt x="137" y="1048"/>
                      <a:pt x="137" y="1048"/>
                    </a:cubicBezTo>
                    <a:cubicBezTo>
                      <a:pt x="137" y="1053"/>
                      <a:pt x="137" y="1053"/>
                      <a:pt x="137" y="1053"/>
                    </a:cubicBezTo>
                    <a:lnTo>
                      <a:pt x="112" y="1053"/>
                    </a:lnTo>
                    <a:close/>
                    <a:moveTo>
                      <a:pt x="288" y="1050"/>
                    </a:moveTo>
                    <a:cubicBezTo>
                      <a:pt x="291" y="1050"/>
                      <a:pt x="294" y="1052"/>
                      <a:pt x="296" y="1053"/>
                    </a:cubicBezTo>
                    <a:cubicBezTo>
                      <a:pt x="296" y="1053"/>
                      <a:pt x="296" y="1053"/>
                      <a:pt x="296" y="1053"/>
                    </a:cubicBezTo>
                    <a:cubicBezTo>
                      <a:pt x="296" y="1053"/>
                      <a:pt x="296" y="1053"/>
                      <a:pt x="296" y="1053"/>
                    </a:cubicBezTo>
                    <a:cubicBezTo>
                      <a:pt x="296" y="1053"/>
                      <a:pt x="296" y="1053"/>
                      <a:pt x="296" y="1053"/>
                    </a:cubicBezTo>
                    <a:cubicBezTo>
                      <a:pt x="296" y="1053"/>
                      <a:pt x="296" y="1053"/>
                      <a:pt x="296" y="1053"/>
                    </a:cubicBezTo>
                    <a:cubicBezTo>
                      <a:pt x="296" y="1054"/>
                      <a:pt x="296" y="1054"/>
                      <a:pt x="296" y="1054"/>
                    </a:cubicBezTo>
                    <a:cubicBezTo>
                      <a:pt x="296" y="1054"/>
                      <a:pt x="291" y="1071"/>
                      <a:pt x="291" y="1072"/>
                    </a:cubicBezTo>
                    <a:cubicBezTo>
                      <a:pt x="291" y="1071"/>
                      <a:pt x="291" y="1071"/>
                      <a:pt x="291" y="1071"/>
                    </a:cubicBezTo>
                    <a:cubicBezTo>
                      <a:pt x="291" y="1072"/>
                      <a:pt x="291" y="1072"/>
                      <a:pt x="291"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90" y="1072"/>
                      <a:pt x="290" y="1072"/>
                      <a:pt x="290" y="1072"/>
                    </a:cubicBezTo>
                    <a:cubicBezTo>
                      <a:pt x="289" y="1071"/>
                      <a:pt x="288" y="1071"/>
                      <a:pt x="286" y="1070"/>
                    </a:cubicBezTo>
                    <a:cubicBezTo>
                      <a:pt x="285" y="1069"/>
                      <a:pt x="285" y="1069"/>
                      <a:pt x="284" y="1069"/>
                    </a:cubicBezTo>
                    <a:cubicBezTo>
                      <a:pt x="283" y="1069"/>
                      <a:pt x="281" y="1069"/>
                      <a:pt x="280" y="1069"/>
                    </a:cubicBezTo>
                    <a:cubicBezTo>
                      <a:pt x="279" y="1069"/>
                      <a:pt x="278" y="1069"/>
                      <a:pt x="276" y="1069"/>
                    </a:cubicBezTo>
                    <a:cubicBezTo>
                      <a:pt x="274" y="1069"/>
                      <a:pt x="273" y="1070"/>
                      <a:pt x="271" y="1071"/>
                    </a:cubicBezTo>
                    <a:cubicBezTo>
                      <a:pt x="271" y="1071"/>
                      <a:pt x="271" y="1071"/>
                      <a:pt x="271" y="1071"/>
                    </a:cubicBezTo>
                    <a:cubicBezTo>
                      <a:pt x="271" y="1071"/>
                      <a:pt x="271" y="1071"/>
                      <a:pt x="271" y="1071"/>
                    </a:cubicBezTo>
                    <a:cubicBezTo>
                      <a:pt x="271" y="1071"/>
                      <a:pt x="271" y="1071"/>
                      <a:pt x="271" y="1071"/>
                    </a:cubicBezTo>
                    <a:cubicBezTo>
                      <a:pt x="270" y="1070"/>
                      <a:pt x="270" y="1070"/>
                      <a:pt x="270" y="1070"/>
                    </a:cubicBezTo>
                    <a:cubicBezTo>
                      <a:pt x="270" y="1070"/>
                      <a:pt x="270" y="1070"/>
                      <a:pt x="270" y="1070"/>
                    </a:cubicBezTo>
                    <a:cubicBezTo>
                      <a:pt x="275" y="1052"/>
                      <a:pt x="275" y="1052"/>
                      <a:pt x="275" y="1052"/>
                    </a:cubicBezTo>
                    <a:cubicBezTo>
                      <a:pt x="275" y="1052"/>
                      <a:pt x="275" y="1052"/>
                      <a:pt x="275" y="1052"/>
                    </a:cubicBezTo>
                    <a:cubicBezTo>
                      <a:pt x="275" y="1052"/>
                      <a:pt x="275" y="1052"/>
                      <a:pt x="275" y="1052"/>
                    </a:cubicBezTo>
                    <a:cubicBezTo>
                      <a:pt x="277" y="1051"/>
                      <a:pt x="278" y="1051"/>
                      <a:pt x="279" y="1051"/>
                    </a:cubicBezTo>
                    <a:cubicBezTo>
                      <a:pt x="280" y="1050"/>
                      <a:pt x="281" y="1050"/>
                      <a:pt x="282" y="1050"/>
                    </a:cubicBezTo>
                    <a:cubicBezTo>
                      <a:pt x="283" y="1050"/>
                      <a:pt x="284" y="1050"/>
                      <a:pt x="285" y="1050"/>
                    </a:cubicBezTo>
                    <a:cubicBezTo>
                      <a:pt x="286" y="1050"/>
                      <a:pt x="287" y="1050"/>
                      <a:pt x="288" y="1050"/>
                    </a:cubicBezTo>
                    <a:close/>
                    <a:moveTo>
                      <a:pt x="298" y="1055"/>
                    </a:moveTo>
                    <a:cubicBezTo>
                      <a:pt x="298" y="1055"/>
                      <a:pt x="298" y="1055"/>
                      <a:pt x="298" y="1055"/>
                    </a:cubicBezTo>
                    <a:cubicBezTo>
                      <a:pt x="298" y="1055"/>
                      <a:pt x="298" y="1055"/>
                      <a:pt x="298" y="1055"/>
                    </a:cubicBezTo>
                    <a:cubicBezTo>
                      <a:pt x="300" y="1056"/>
                      <a:pt x="301" y="1056"/>
                      <a:pt x="302" y="1057"/>
                    </a:cubicBezTo>
                    <a:cubicBezTo>
                      <a:pt x="303" y="1058"/>
                      <a:pt x="305" y="1058"/>
                      <a:pt x="306" y="1058"/>
                    </a:cubicBezTo>
                    <a:cubicBezTo>
                      <a:pt x="308" y="1058"/>
                      <a:pt x="310" y="1058"/>
                      <a:pt x="312" y="1058"/>
                    </a:cubicBezTo>
                    <a:cubicBezTo>
                      <a:pt x="313" y="1058"/>
                      <a:pt x="314" y="1058"/>
                      <a:pt x="315" y="1058"/>
                    </a:cubicBezTo>
                    <a:cubicBezTo>
                      <a:pt x="316" y="1057"/>
                      <a:pt x="317" y="1057"/>
                      <a:pt x="319" y="1056"/>
                    </a:cubicBezTo>
                    <a:cubicBezTo>
                      <a:pt x="319" y="1056"/>
                      <a:pt x="319" y="1057"/>
                      <a:pt x="319" y="1057"/>
                    </a:cubicBezTo>
                    <a:cubicBezTo>
                      <a:pt x="319" y="1057"/>
                      <a:pt x="319" y="1057"/>
                      <a:pt x="319" y="1057"/>
                    </a:cubicBezTo>
                    <a:cubicBezTo>
                      <a:pt x="319" y="1057"/>
                      <a:pt x="319" y="1057"/>
                      <a:pt x="319" y="1057"/>
                    </a:cubicBezTo>
                    <a:cubicBezTo>
                      <a:pt x="319" y="1057"/>
                      <a:pt x="319" y="1057"/>
                      <a:pt x="319" y="1057"/>
                    </a:cubicBezTo>
                    <a:cubicBezTo>
                      <a:pt x="319" y="1057"/>
                      <a:pt x="320" y="1057"/>
                      <a:pt x="320" y="1057"/>
                    </a:cubicBezTo>
                    <a:cubicBezTo>
                      <a:pt x="320" y="1057"/>
                      <a:pt x="320" y="1057"/>
                      <a:pt x="320" y="1057"/>
                    </a:cubicBezTo>
                    <a:cubicBezTo>
                      <a:pt x="320" y="1057"/>
                      <a:pt x="320" y="1057"/>
                      <a:pt x="320" y="1057"/>
                    </a:cubicBezTo>
                    <a:cubicBezTo>
                      <a:pt x="320" y="1057"/>
                      <a:pt x="320" y="1057"/>
                      <a:pt x="320" y="1057"/>
                    </a:cubicBezTo>
                    <a:cubicBezTo>
                      <a:pt x="320" y="1057"/>
                      <a:pt x="315" y="1075"/>
                      <a:pt x="315" y="1075"/>
                    </a:cubicBezTo>
                    <a:cubicBezTo>
                      <a:pt x="314" y="1075"/>
                      <a:pt x="314" y="1075"/>
                      <a:pt x="314" y="1075"/>
                    </a:cubicBezTo>
                    <a:cubicBezTo>
                      <a:pt x="314" y="1075"/>
                      <a:pt x="314" y="1075"/>
                      <a:pt x="314" y="1075"/>
                    </a:cubicBezTo>
                    <a:cubicBezTo>
                      <a:pt x="313" y="1076"/>
                      <a:pt x="312" y="1076"/>
                      <a:pt x="311" y="1076"/>
                    </a:cubicBezTo>
                    <a:cubicBezTo>
                      <a:pt x="309" y="1077"/>
                      <a:pt x="308" y="1077"/>
                      <a:pt x="307" y="1077"/>
                    </a:cubicBezTo>
                    <a:cubicBezTo>
                      <a:pt x="306" y="1077"/>
                      <a:pt x="305" y="1077"/>
                      <a:pt x="304" y="1077"/>
                    </a:cubicBezTo>
                    <a:cubicBezTo>
                      <a:pt x="303" y="1077"/>
                      <a:pt x="302" y="1077"/>
                      <a:pt x="301" y="1077"/>
                    </a:cubicBezTo>
                    <a:cubicBezTo>
                      <a:pt x="300" y="1077"/>
                      <a:pt x="300" y="1077"/>
                      <a:pt x="299" y="1077"/>
                    </a:cubicBezTo>
                    <a:cubicBezTo>
                      <a:pt x="298" y="1076"/>
                      <a:pt x="297" y="1076"/>
                      <a:pt x="297" y="1076"/>
                    </a:cubicBezTo>
                    <a:cubicBezTo>
                      <a:pt x="295" y="1075"/>
                      <a:pt x="294" y="1075"/>
                      <a:pt x="293" y="1074"/>
                    </a:cubicBezTo>
                    <a:cubicBezTo>
                      <a:pt x="293" y="1074"/>
                      <a:pt x="292" y="1073"/>
                      <a:pt x="292" y="1073"/>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ubicBezTo>
                      <a:pt x="298" y="1055"/>
                      <a:pt x="298" y="1055"/>
                      <a:pt x="298" y="1055"/>
                    </a:cubicBezTo>
                    <a:close/>
                    <a:moveTo>
                      <a:pt x="305" y="1034"/>
                    </a:moveTo>
                    <a:cubicBezTo>
                      <a:pt x="306" y="1034"/>
                      <a:pt x="307" y="1035"/>
                      <a:pt x="308" y="1036"/>
                    </a:cubicBezTo>
                    <a:cubicBezTo>
                      <a:pt x="310" y="1036"/>
                      <a:pt x="311" y="1037"/>
                      <a:pt x="313" y="1037"/>
                    </a:cubicBezTo>
                    <a:cubicBezTo>
                      <a:pt x="313" y="1037"/>
                      <a:pt x="314" y="1037"/>
                      <a:pt x="315" y="1037"/>
                    </a:cubicBezTo>
                    <a:cubicBezTo>
                      <a:pt x="316" y="1037"/>
                      <a:pt x="317" y="1037"/>
                      <a:pt x="318" y="1037"/>
                    </a:cubicBezTo>
                    <a:cubicBezTo>
                      <a:pt x="319" y="1037"/>
                      <a:pt x="320" y="1036"/>
                      <a:pt x="321" y="1036"/>
                    </a:cubicBezTo>
                    <a:cubicBezTo>
                      <a:pt x="322" y="1036"/>
                      <a:pt x="324" y="1035"/>
                      <a:pt x="325" y="1035"/>
                    </a:cubicBezTo>
                    <a:cubicBezTo>
                      <a:pt x="325" y="1035"/>
                      <a:pt x="325" y="1035"/>
                      <a:pt x="325" y="1035"/>
                    </a:cubicBezTo>
                    <a:cubicBezTo>
                      <a:pt x="325" y="1035"/>
                      <a:pt x="325" y="1035"/>
                      <a:pt x="325" y="1035"/>
                    </a:cubicBezTo>
                    <a:cubicBezTo>
                      <a:pt x="325" y="1035"/>
                      <a:pt x="325" y="1035"/>
                      <a:pt x="325" y="1035"/>
                    </a:cubicBezTo>
                    <a:cubicBezTo>
                      <a:pt x="325" y="1035"/>
                      <a:pt x="326" y="1035"/>
                      <a:pt x="326" y="1035"/>
                    </a:cubicBezTo>
                    <a:cubicBezTo>
                      <a:pt x="326" y="1035"/>
                      <a:pt x="326" y="1035"/>
                      <a:pt x="326" y="1035"/>
                    </a:cubicBezTo>
                    <a:cubicBezTo>
                      <a:pt x="326" y="1035"/>
                      <a:pt x="326" y="1035"/>
                      <a:pt x="326" y="1035"/>
                    </a:cubicBezTo>
                    <a:cubicBezTo>
                      <a:pt x="326" y="1035"/>
                      <a:pt x="321" y="1054"/>
                      <a:pt x="321" y="1054"/>
                    </a:cubicBezTo>
                    <a:cubicBezTo>
                      <a:pt x="321" y="1054"/>
                      <a:pt x="320" y="1054"/>
                      <a:pt x="320" y="1054"/>
                    </a:cubicBezTo>
                    <a:cubicBezTo>
                      <a:pt x="320" y="1054"/>
                      <a:pt x="320" y="1054"/>
                      <a:pt x="320" y="1054"/>
                    </a:cubicBezTo>
                    <a:cubicBezTo>
                      <a:pt x="318" y="1055"/>
                      <a:pt x="316" y="1055"/>
                      <a:pt x="314" y="1056"/>
                    </a:cubicBezTo>
                    <a:cubicBezTo>
                      <a:pt x="313" y="1056"/>
                      <a:pt x="311" y="1056"/>
                      <a:pt x="310" y="1056"/>
                    </a:cubicBezTo>
                    <a:cubicBezTo>
                      <a:pt x="308" y="1056"/>
                      <a:pt x="307" y="1056"/>
                      <a:pt x="306" y="1056"/>
                    </a:cubicBezTo>
                    <a:cubicBezTo>
                      <a:pt x="304" y="1055"/>
                      <a:pt x="302" y="1054"/>
                      <a:pt x="300" y="1053"/>
                    </a:cubicBezTo>
                    <a:cubicBezTo>
                      <a:pt x="300" y="1053"/>
                      <a:pt x="299" y="1053"/>
                      <a:pt x="299" y="1052"/>
                    </a:cubicBezTo>
                    <a:cubicBezTo>
                      <a:pt x="299" y="1052"/>
                      <a:pt x="299" y="1052"/>
                      <a:pt x="299" y="1052"/>
                    </a:cubicBezTo>
                    <a:cubicBezTo>
                      <a:pt x="299" y="1052"/>
                      <a:pt x="299" y="1052"/>
                      <a:pt x="299" y="1052"/>
                    </a:cubicBezTo>
                    <a:cubicBezTo>
                      <a:pt x="299" y="1052"/>
                      <a:pt x="299" y="1052"/>
                      <a:pt x="299" y="1052"/>
                    </a:cubicBezTo>
                    <a:cubicBezTo>
                      <a:pt x="299" y="1052"/>
                      <a:pt x="299" y="1052"/>
                      <a:pt x="299" y="1052"/>
                    </a:cubicBezTo>
                    <a:cubicBezTo>
                      <a:pt x="299" y="1052"/>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4"/>
                      <a:pt x="304" y="1034"/>
                      <a:pt x="304" y="1034"/>
                    </a:cubicBezTo>
                    <a:cubicBezTo>
                      <a:pt x="304" y="1033"/>
                      <a:pt x="304" y="1033"/>
                      <a:pt x="305" y="1034"/>
                    </a:cubicBezTo>
                    <a:close/>
                    <a:moveTo>
                      <a:pt x="292" y="1028"/>
                    </a:moveTo>
                    <a:cubicBezTo>
                      <a:pt x="295" y="1028"/>
                      <a:pt x="297" y="1029"/>
                      <a:pt x="299" y="1030"/>
                    </a:cubicBezTo>
                    <a:cubicBezTo>
                      <a:pt x="299" y="1030"/>
                      <a:pt x="299" y="1030"/>
                      <a:pt x="299" y="1030"/>
                    </a:cubicBezTo>
                    <a:cubicBezTo>
                      <a:pt x="300" y="1030"/>
                      <a:pt x="301" y="1031"/>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2"/>
                      <a:pt x="302" y="1032"/>
                      <a:pt x="302" y="1032"/>
                    </a:cubicBezTo>
                    <a:cubicBezTo>
                      <a:pt x="302" y="1033"/>
                      <a:pt x="302" y="1033"/>
                      <a:pt x="302" y="1033"/>
                    </a:cubicBezTo>
                    <a:cubicBezTo>
                      <a:pt x="300" y="1039"/>
                      <a:pt x="300" y="1039"/>
                      <a:pt x="300" y="1039"/>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7" y="1050"/>
                      <a:pt x="297" y="1050"/>
                      <a:pt x="297"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6" y="1050"/>
                      <a:pt x="296" y="1050"/>
                      <a:pt x="296" y="1050"/>
                    </a:cubicBezTo>
                    <a:cubicBezTo>
                      <a:pt x="295" y="1049"/>
                      <a:pt x="294" y="1049"/>
                      <a:pt x="292" y="1048"/>
                    </a:cubicBezTo>
                    <a:cubicBezTo>
                      <a:pt x="291" y="1048"/>
                      <a:pt x="290" y="1047"/>
                      <a:pt x="288" y="1047"/>
                    </a:cubicBezTo>
                    <a:cubicBezTo>
                      <a:pt x="285" y="1047"/>
                      <a:pt x="281" y="1047"/>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7" y="1049"/>
                      <a:pt x="277" y="1049"/>
                      <a:pt x="277"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76" y="1049"/>
                      <a:pt x="276" y="1049"/>
                      <a:pt x="276" y="1049"/>
                    </a:cubicBezTo>
                    <a:cubicBezTo>
                      <a:pt x="281" y="1032"/>
                      <a:pt x="281" y="1032"/>
                      <a:pt x="281" y="1032"/>
                    </a:cubicBezTo>
                    <a:cubicBezTo>
                      <a:pt x="281" y="1031"/>
                      <a:pt x="281" y="1031"/>
                      <a:pt x="281" y="1031"/>
                    </a:cubicBezTo>
                    <a:cubicBezTo>
                      <a:pt x="281" y="1030"/>
                      <a:pt x="282" y="1030"/>
                      <a:pt x="282" y="1030"/>
                    </a:cubicBezTo>
                    <a:cubicBezTo>
                      <a:pt x="282" y="1030"/>
                      <a:pt x="282" y="1030"/>
                      <a:pt x="282" y="1030"/>
                    </a:cubicBezTo>
                    <a:cubicBezTo>
                      <a:pt x="284" y="1030"/>
                      <a:pt x="286" y="1029"/>
                      <a:pt x="287" y="1029"/>
                    </a:cubicBezTo>
                    <a:cubicBezTo>
                      <a:pt x="289" y="1028"/>
                      <a:pt x="291" y="1028"/>
                      <a:pt x="292" y="1028"/>
                    </a:cubicBezTo>
                    <a:close/>
                    <a:moveTo>
                      <a:pt x="478" y="1033"/>
                    </a:moveTo>
                    <a:cubicBezTo>
                      <a:pt x="469" y="1033"/>
                      <a:pt x="462" y="1040"/>
                      <a:pt x="462" y="1048"/>
                    </a:cubicBezTo>
                    <a:cubicBezTo>
                      <a:pt x="462" y="1052"/>
                      <a:pt x="464" y="1056"/>
                      <a:pt x="467" y="1059"/>
                    </a:cubicBezTo>
                    <a:cubicBezTo>
                      <a:pt x="460" y="1068"/>
                      <a:pt x="460" y="1068"/>
                      <a:pt x="460" y="1068"/>
                    </a:cubicBezTo>
                    <a:cubicBezTo>
                      <a:pt x="463" y="1070"/>
                      <a:pt x="463" y="1070"/>
                      <a:pt x="463" y="1070"/>
                    </a:cubicBezTo>
                    <a:cubicBezTo>
                      <a:pt x="470" y="1061"/>
                      <a:pt x="470" y="1061"/>
                      <a:pt x="470" y="1061"/>
                    </a:cubicBezTo>
                    <a:cubicBezTo>
                      <a:pt x="472" y="1063"/>
                      <a:pt x="475" y="1064"/>
                      <a:pt x="478" y="1064"/>
                    </a:cubicBezTo>
                    <a:cubicBezTo>
                      <a:pt x="486" y="1064"/>
                      <a:pt x="493" y="1057"/>
                      <a:pt x="493" y="1048"/>
                    </a:cubicBezTo>
                    <a:cubicBezTo>
                      <a:pt x="493" y="1040"/>
                      <a:pt x="486" y="1033"/>
                      <a:pt x="478" y="1033"/>
                    </a:cubicBezTo>
                    <a:close/>
                    <a:moveTo>
                      <a:pt x="478" y="1060"/>
                    </a:moveTo>
                    <a:cubicBezTo>
                      <a:pt x="471" y="1060"/>
                      <a:pt x="466" y="1055"/>
                      <a:pt x="466" y="1048"/>
                    </a:cubicBezTo>
                    <a:cubicBezTo>
                      <a:pt x="466" y="1042"/>
                      <a:pt x="471" y="1037"/>
                      <a:pt x="478" y="1037"/>
                    </a:cubicBezTo>
                    <a:cubicBezTo>
                      <a:pt x="484" y="1037"/>
                      <a:pt x="489" y="1042"/>
                      <a:pt x="489" y="1048"/>
                    </a:cubicBezTo>
                    <a:cubicBezTo>
                      <a:pt x="489" y="1055"/>
                      <a:pt x="484" y="1060"/>
                      <a:pt x="478" y="1060"/>
                    </a:cubicBezTo>
                    <a:close/>
                    <a:moveTo>
                      <a:pt x="602" y="1116"/>
                    </a:moveTo>
                    <a:cubicBezTo>
                      <a:pt x="602" y="1139"/>
                      <a:pt x="584" y="1156"/>
                      <a:pt x="562" y="1156"/>
                    </a:cubicBezTo>
                    <a:cubicBezTo>
                      <a:pt x="40" y="1156"/>
                      <a:pt x="40" y="1156"/>
                      <a:pt x="40" y="1156"/>
                    </a:cubicBezTo>
                    <a:cubicBezTo>
                      <a:pt x="18" y="1156"/>
                      <a:pt x="0" y="1139"/>
                      <a:pt x="0" y="1116"/>
                    </a:cubicBezTo>
                    <a:cubicBezTo>
                      <a:pt x="0" y="40"/>
                      <a:pt x="0" y="40"/>
                      <a:pt x="0" y="40"/>
                    </a:cubicBezTo>
                    <a:cubicBezTo>
                      <a:pt x="0" y="18"/>
                      <a:pt x="18" y="0"/>
                      <a:pt x="40" y="0"/>
                    </a:cubicBezTo>
                    <a:cubicBezTo>
                      <a:pt x="562" y="0"/>
                      <a:pt x="562" y="0"/>
                      <a:pt x="562" y="0"/>
                    </a:cubicBezTo>
                    <a:cubicBezTo>
                      <a:pt x="584" y="0"/>
                      <a:pt x="602" y="18"/>
                      <a:pt x="602" y="40"/>
                    </a:cubicBezTo>
                    <a:lnTo>
                      <a:pt x="602" y="1116"/>
                    </a:lnTo>
                    <a:close/>
                    <a:moveTo>
                      <a:pt x="273" y="379"/>
                    </a:moveTo>
                    <a:cubicBezTo>
                      <a:pt x="95" y="379"/>
                      <a:pt x="95" y="379"/>
                      <a:pt x="95" y="379"/>
                    </a:cubicBezTo>
                    <a:cubicBezTo>
                      <a:pt x="95" y="202"/>
                      <a:pt x="95" y="202"/>
                      <a:pt x="95" y="202"/>
                    </a:cubicBezTo>
                    <a:cubicBezTo>
                      <a:pt x="273" y="202"/>
                      <a:pt x="273" y="202"/>
                      <a:pt x="273" y="202"/>
                    </a:cubicBezTo>
                    <a:lnTo>
                      <a:pt x="273" y="379"/>
                    </a:lnTo>
                    <a:close/>
                    <a:moveTo>
                      <a:pt x="95" y="769"/>
                    </a:moveTo>
                    <a:cubicBezTo>
                      <a:pt x="273" y="769"/>
                      <a:pt x="273" y="769"/>
                      <a:pt x="273" y="769"/>
                    </a:cubicBezTo>
                    <a:cubicBezTo>
                      <a:pt x="273" y="911"/>
                      <a:pt x="273" y="911"/>
                      <a:pt x="273" y="911"/>
                    </a:cubicBezTo>
                    <a:cubicBezTo>
                      <a:pt x="95" y="911"/>
                      <a:pt x="95" y="911"/>
                      <a:pt x="95" y="911"/>
                    </a:cubicBezTo>
                    <a:lnTo>
                      <a:pt x="95" y="769"/>
                    </a:lnTo>
                    <a:close/>
                    <a:moveTo>
                      <a:pt x="95" y="581"/>
                    </a:moveTo>
                    <a:cubicBezTo>
                      <a:pt x="462" y="581"/>
                      <a:pt x="462" y="581"/>
                      <a:pt x="462" y="581"/>
                    </a:cubicBezTo>
                    <a:cubicBezTo>
                      <a:pt x="462" y="758"/>
                      <a:pt x="462" y="758"/>
                      <a:pt x="462" y="758"/>
                    </a:cubicBezTo>
                    <a:cubicBezTo>
                      <a:pt x="95" y="758"/>
                      <a:pt x="95" y="758"/>
                      <a:pt x="95" y="758"/>
                    </a:cubicBezTo>
                    <a:lnTo>
                      <a:pt x="95" y="581"/>
                    </a:lnTo>
                    <a:close/>
                    <a:moveTo>
                      <a:pt x="284" y="391"/>
                    </a:moveTo>
                    <a:cubicBezTo>
                      <a:pt x="462" y="391"/>
                      <a:pt x="462" y="391"/>
                      <a:pt x="462" y="391"/>
                    </a:cubicBezTo>
                    <a:cubicBezTo>
                      <a:pt x="462" y="568"/>
                      <a:pt x="462" y="568"/>
                      <a:pt x="462" y="568"/>
                    </a:cubicBezTo>
                    <a:cubicBezTo>
                      <a:pt x="284" y="568"/>
                      <a:pt x="284" y="568"/>
                      <a:pt x="284" y="568"/>
                    </a:cubicBezTo>
                    <a:lnTo>
                      <a:pt x="284" y="391"/>
                    </a:lnTo>
                    <a:close/>
                    <a:moveTo>
                      <a:pt x="273" y="568"/>
                    </a:moveTo>
                    <a:cubicBezTo>
                      <a:pt x="95" y="568"/>
                      <a:pt x="95" y="568"/>
                      <a:pt x="95" y="568"/>
                    </a:cubicBezTo>
                    <a:cubicBezTo>
                      <a:pt x="95" y="391"/>
                      <a:pt x="95" y="391"/>
                      <a:pt x="95" y="391"/>
                    </a:cubicBezTo>
                    <a:cubicBezTo>
                      <a:pt x="273" y="391"/>
                      <a:pt x="273" y="391"/>
                      <a:pt x="273" y="391"/>
                    </a:cubicBezTo>
                    <a:lnTo>
                      <a:pt x="273" y="568"/>
                    </a:lnTo>
                    <a:close/>
                    <a:moveTo>
                      <a:pt x="284" y="769"/>
                    </a:moveTo>
                    <a:cubicBezTo>
                      <a:pt x="462" y="769"/>
                      <a:pt x="462" y="769"/>
                      <a:pt x="462" y="769"/>
                    </a:cubicBezTo>
                    <a:cubicBezTo>
                      <a:pt x="462" y="911"/>
                      <a:pt x="462" y="911"/>
                      <a:pt x="462" y="911"/>
                    </a:cubicBezTo>
                    <a:cubicBezTo>
                      <a:pt x="284" y="911"/>
                      <a:pt x="284" y="911"/>
                      <a:pt x="284" y="911"/>
                    </a:cubicBezTo>
                    <a:lnTo>
                      <a:pt x="284" y="769"/>
                    </a:lnTo>
                    <a:close/>
                    <a:moveTo>
                      <a:pt x="462" y="202"/>
                    </a:moveTo>
                    <a:cubicBezTo>
                      <a:pt x="462" y="379"/>
                      <a:pt x="462" y="379"/>
                      <a:pt x="462" y="379"/>
                    </a:cubicBezTo>
                    <a:cubicBezTo>
                      <a:pt x="284" y="379"/>
                      <a:pt x="284" y="379"/>
                      <a:pt x="284" y="379"/>
                    </a:cubicBezTo>
                    <a:cubicBezTo>
                      <a:pt x="284" y="202"/>
                      <a:pt x="284" y="202"/>
                      <a:pt x="284" y="202"/>
                    </a:cubicBezTo>
                    <a:lnTo>
                      <a:pt x="462" y="202"/>
                    </a:lnTo>
                    <a:close/>
                  </a:path>
                </a:pathLst>
              </a:custGeom>
              <a:solidFill>
                <a:schemeClr val="tx2"/>
              </a:solidFill>
              <a:ln>
                <a:noFill/>
              </a:ln>
            </p:spPr>
            <p:txBody>
              <a:bodyPr vert="horz" wrap="square" lIns="167966" tIns="83984" rIns="167966" bIns="83984" numCol="1" anchor="t" anchorCtr="0" compatLnSpc="1">
                <a:prstTxWarp prst="textNoShape">
                  <a:avLst/>
                </a:prstTxWarp>
              </a:bodyPr>
              <a:lstStyle/>
              <a:p>
                <a:pPr defTabSz="1713228">
                  <a:defRPr/>
                </a:pPr>
                <a:endParaRPr lang="en-US" sz="3310" dirty="0">
                  <a:latin typeface="Segoe UI Semilight"/>
                </a:endParaRPr>
              </a:p>
            </p:txBody>
          </p:sp>
          <p:grpSp>
            <p:nvGrpSpPr>
              <p:cNvPr id="143" name="Group 142"/>
              <p:cNvGrpSpPr/>
              <p:nvPr/>
            </p:nvGrpSpPr>
            <p:grpSpPr>
              <a:xfrm>
                <a:off x="3113588" y="4171950"/>
                <a:ext cx="460637" cy="324928"/>
                <a:chOff x="6432941" y="4098201"/>
                <a:chExt cx="709176" cy="500244"/>
              </a:xfrm>
            </p:grpSpPr>
            <p:sp>
              <p:nvSpPr>
                <p:cNvPr id="144" name="Rounded Rectangle 6"/>
                <p:cNvSpPr>
                  <a:spLocks noChangeAspect="1"/>
                </p:cNvSpPr>
                <p:nvPr/>
              </p:nvSpPr>
              <p:spPr bwMode="black">
                <a:xfrm rot="16200000">
                  <a:off x="6537407" y="3993735"/>
                  <a:ext cx="500244" cy="709176"/>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chemeClr val="tx2"/>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151179" tIns="75592" rIns="151179" bIns="75592" numCol="1" rtlCol="0" anchor="ctr" anchorCtr="0" compatLnSpc="1">
                  <a:prstTxWarp prst="textNoShape">
                    <a:avLst/>
                  </a:prstTxWarp>
                </a:bodyPr>
                <a:lstStyle/>
                <a:p>
                  <a:pPr defTabSz="1360567">
                    <a:defRPr/>
                  </a:pPr>
                  <a:endParaRPr lang="en-US" sz="3310" spc="-227" dirty="0">
                    <a:solidFill>
                      <a:srgbClr val="000000">
                        <a:lumMod val="50000"/>
                      </a:srgbClr>
                    </a:solidFill>
                    <a:latin typeface="Segoe Light" pitchFamily="34" charset="0"/>
                  </a:endParaRPr>
                </a:p>
              </p:txBody>
            </p:sp>
            <p:sp>
              <p:nvSpPr>
                <p:cNvPr id="145" name="Freeform 6"/>
                <p:cNvSpPr>
                  <a:spLocks noEditPoints="1"/>
                </p:cNvSpPr>
                <p:nvPr/>
              </p:nvSpPr>
              <p:spPr bwMode="auto">
                <a:xfrm rot="5400000">
                  <a:off x="6590383" y="4115019"/>
                  <a:ext cx="329607" cy="503240"/>
                </a:xfrm>
                <a:custGeom>
                  <a:avLst/>
                  <a:gdLst>
                    <a:gd name="T0" fmla="*/ 448 w 448"/>
                    <a:gd name="T1" fmla="*/ 0 h 684"/>
                    <a:gd name="T2" fmla="*/ 448 w 448"/>
                    <a:gd name="T3" fmla="*/ 207 h 684"/>
                    <a:gd name="T4" fmla="*/ 241 w 448"/>
                    <a:gd name="T5" fmla="*/ 207 h 684"/>
                    <a:gd name="T6" fmla="*/ 241 w 448"/>
                    <a:gd name="T7" fmla="*/ 0 h 684"/>
                    <a:gd name="T8" fmla="*/ 448 w 448"/>
                    <a:gd name="T9" fmla="*/ 0 h 684"/>
                    <a:gd name="T10" fmla="*/ 241 w 448"/>
                    <a:gd name="T11" fmla="*/ 238 h 684"/>
                    <a:gd name="T12" fmla="*/ 241 w 448"/>
                    <a:gd name="T13" fmla="*/ 446 h 684"/>
                    <a:gd name="T14" fmla="*/ 448 w 448"/>
                    <a:gd name="T15" fmla="*/ 446 h 684"/>
                    <a:gd name="T16" fmla="*/ 448 w 448"/>
                    <a:gd name="T17" fmla="*/ 238 h 684"/>
                    <a:gd name="T18" fmla="*/ 241 w 448"/>
                    <a:gd name="T19" fmla="*/ 238 h 684"/>
                    <a:gd name="T20" fmla="*/ 0 w 448"/>
                    <a:gd name="T21" fmla="*/ 0 h 684"/>
                    <a:gd name="T22" fmla="*/ 0 w 448"/>
                    <a:gd name="T23" fmla="*/ 207 h 684"/>
                    <a:gd name="T24" fmla="*/ 210 w 448"/>
                    <a:gd name="T25" fmla="*/ 207 h 684"/>
                    <a:gd name="T26" fmla="*/ 210 w 448"/>
                    <a:gd name="T27" fmla="*/ 0 h 684"/>
                    <a:gd name="T28" fmla="*/ 0 w 448"/>
                    <a:gd name="T29" fmla="*/ 0 h 684"/>
                    <a:gd name="T30" fmla="*/ 0 w 448"/>
                    <a:gd name="T31" fmla="*/ 238 h 684"/>
                    <a:gd name="T32" fmla="*/ 0 w 448"/>
                    <a:gd name="T33" fmla="*/ 446 h 684"/>
                    <a:gd name="T34" fmla="*/ 210 w 448"/>
                    <a:gd name="T35" fmla="*/ 446 h 684"/>
                    <a:gd name="T36" fmla="*/ 210 w 448"/>
                    <a:gd name="T37" fmla="*/ 238 h 684"/>
                    <a:gd name="T38" fmla="*/ 0 w 448"/>
                    <a:gd name="T39" fmla="*/ 238 h 684"/>
                    <a:gd name="T40" fmla="*/ 0 w 448"/>
                    <a:gd name="T41" fmla="*/ 477 h 684"/>
                    <a:gd name="T42" fmla="*/ 0 w 448"/>
                    <a:gd name="T43" fmla="*/ 684 h 684"/>
                    <a:gd name="T44" fmla="*/ 448 w 448"/>
                    <a:gd name="T45" fmla="*/ 684 h 684"/>
                    <a:gd name="T46" fmla="*/ 448 w 448"/>
                    <a:gd name="T47" fmla="*/ 477 h 684"/>
                    <a:gd name="T48" fmla="*/ 0 w 448"/>
                    <a:gd name="T49" fmla="*/ 477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8" h="684">
                      <a:moveTo>
                        <a:pt x="448" y="0"/>
                      </a:moveTo>
                      <a:lnTo>
                        <a:pt x="448" y="207"/>
                      </a:lnTo>
                      <a:lnTo>
                        <a:pt x="241" y="207"/>
                      </a:lnTo>
                      <a:lnTo>
                        <a:pt x="241" y="0"/>
                      </a:lnTo>
                      <a:lnTo>
                        <a:pt x="448" y="0"/>
                      </a:lnTo>
                      <a:close/>
                      <a:moveTo>
                        <a:pt x="241" y="238"/>
                      </a:moveTo>
                      <a:lnTo>
                        <a:pt x="241" y="446"/>
                      </a:lnTo>
                      <a:lnTo>
                        <a:pt x="448" y="446"/>
                      </a:lnTo>
                      <a:lnTo>
                        <a:pt x="448" y="238"/>
                      </a:lnTo>
                      <a:lnTo>
                        <a:pt x="241" y="238"/>
                      </a:lnTo>
                      <a:close/>
                      <a:moveTo>
                        <a:pt x="0" y="0"/>
                      </a:moveTo>
                      <a:lnTo>
                        <a:pt x="0" y="207"/>
                      </a:lnTo>
                      <a:lnTo>
                        <a:pt x="210" y="207"/>
                      </a:lnTo>
                      <a:lnTo>
                        <a:pt x="210" y="0"/>
                      </a:lnTo>
                      <a:lnTo>
                        <a:pt x="0" y="0"/>
                      </a:lnTo>
                      <a:close/>
                      <a:moveTo>
                        <a:pt x="0" y="238"/>
                      </a:moveTo>
                      <a:lnTo>
                        <a:pt x="0" y="446"/>
                      </a:lnTo>
                      <a:lnTo>
                        <a:pt x="210" y="446"/>
                      </a:lnTo>
                      <a:lnTo>
                        <a:pt x="210" y="238"/>
                      </a:lnTo>
                      <a:lnTo>
                        <a:pt x="0" y="238"/>
                      </a:lnTo>
                      <a:close/>
                      <a:moveTo>
                        <a:pt x="0" y="477"/>
                      </a:moveTo>
                      <a:lnTo>
                        <a:pt x="0" y="684"/>
                      </a:lnTo>
                      <a:lnTo>
                        <a:pt x="448" y="684"/>
                      </a:lnTo>
                      <a:lnTo>
                        <a:pt x="448" y="477"/>
                      </a:lnTo>
                      <a:lnTo>
                        <a:pt x="0" y="477"/>
                      </a:lnTo>
                      <a:close/>
                    </a:path>
                  </a:pathLst>
                </a:custGeom>
                <a:solidFill>
                  <a:srgbClr val="505050"/>
                </a:solidFill>
                <a:ln>
                  <a:noFill/>
                </a:ln>
              </p:spPr>
              <p:txBody>
                <a:bodyPr vert="horz" wrap="square" lIns="167958" tIns="83982" rIns="167958" bIns="83982" numCol="1" anchor="t" anchorCtr="0" compatLnSpc="1">
                  <a:prstTxWarp prst="textNoShape">
                    <a:avLst/>
                  </a:prstTxWarp>
                </a:bodyPr>
                <a:lstStyle/>
                <a:p>
                  <a:pPr defTabSz="1679143">
                    <a:defRPr/>
                  </a:pPr>
                  <a:endParaRPr lang="en-US" sz="3125" dirty="0">
                    <a:latin typeface="Segoe UI Semilight"/>
                  </a:endParaRPr>
                </a:p>
              </p:txBody>
            </p:sp>
          </p:grpSp>
        </p:grpSp>
        <p:sp>
          <p:nvSpPr>
            <p:cNvPr id="135" name="Freeform 30"/>
            <p:cNvSpPr>
              <a:spLocks noChangeAspect="1" noEditPoints="1"/>
            </p:cNvSpPr>
            <p:nvPr/>
          </p:nvSpPr>
          <p:spPr bwMode="auto">
            <a:xfrm>
              <a:off x="6969821" y="6239501"/>
              <a:ext cx="291077" cy="342710"/>
            </a:xfrm>
            <a:custGeom>
              <a:avLst/>
              <a:gdLst>
                <a:gd name="T0" fmla="*/ 115 w 191"/>
                <a:gd name="T1" fmla="*/ 158 h 225"/>
                <a:gd name="T2" fmla="*/ 132 w 191"/>
                <a:gd name="T3" fmla="*/ 185 h 225"/>
                <a:gd name="T4" fmla="*/ 21 w 191"/>
                <a:gd name="T5" fmla="*/ 185 h 225"/>
                <a:gd name="T6" fmla="*/ 0 w 191"/>
                <a:gd name="T7" fmla="*/ 164 h 225"/>
                <a:gd name="T8" fmla="*/ 0 w 191"/>
                <a:gd name="T9" fmla="*/ 21 h 225"/>
                <a:gd name="T10" fmla="*/ 21 w 191"/>
                <a:gd name="T11" fmla="*/ 0 h 225"/>
                <a:gd name="T12" fmla="*/ 163 w 191"/>
                <a:gd name="T13" fmla="*/ 0 h 225"/>
                <a:gd name="T14" fmla="*/ 185 w 191"/>
                <a:gd name="T15" fmla="*/ 21 h 225"/>
                <a:gd name="T16" fmla="*/ 185 w 191"/>
                <a:gd name="T17" fmla="*/ 164 h 225"/>
                <a:gd name="T18" fmla="*/ 181 w 191"/>
                <a:gd name="T19" fmla="*/ 175 h 225"/>
                <a:gd name="T20" fmla="*/ 154 w 191"/>
                <a:gd name="T21" fmla="*/ 133 h 225"/>
                <a:gd name="T22" fmla="*/ 157 w 191"/>
                <a:gd name="T23" fmla="*/ 63 h 225"/>
                <a:gd name="T24" fmla="*/ 70 w 191"/>
                <a:gd name="T25" fmla="*/ 43 h 225"/>
                <a:gd name="T26" fmla="*/ 51 w 191"/>
                <a:gd name="T27" fmla="*/ 130 h 225"/>
                <a:gd name="T28" fmla="*/ 115 w 191"/>
                <a:gd name="T29" fmla="*/ 158 h 225"/>
                <a:gd name="T30" fmla="*/ 183 w 191"/>
                <a:gd name="T31" fmla="*/ 221 h 225"/>
                <a:gd name="T32" fmla="*/ 165 w 191"/>
                <a:gd name="T33" fmla="*/ 217 h 225"/>
                <a:gd name="T34" fmla="*/ 120 w 191"/>
                <a:gd name="T35" fmla="*/ 146 h 225"/>
                <a:gd name="T36" fmla="*/ 59 w 191"/>
                <a:gd name="T37" fmla="*/ 124 h 225"/>
                <a:gd name="T38" fmla="*/ 75 w 191"/>
                <a:gd name="T39" fmla="*/ 52 h 225"/>
                <a:gd name="T40" fmla="*/ 148 w 191"/>
                <a:gd name="T41" fmla="*/ 68 h 225"/>
                <a:gd name="T42" fmla="*/ 142 w 191"/>
                <a:gd name="T43" fmla="*/ 132 h 225"/>
                <a:gd name="T44" fmla="*/ 187 w 191"/>
                <a:gd name="T45" fmla="*/ 203 h 225"/>
                <a:gd name="T46" fmla="*/ 183 w 191"/>
                <a:gd name="T47" fmla="*/ 221 h 225"/>
                <a:gd name="T48" fmla="*/ 144 w 191"/>
                <a:gd name="T49" fmla="*/ 71 h 225"/>
                <a:gd name="T50" fmla="*/ 78 w 191"/>
                <a:gd name="T51" fmla="*/ 56 h 225"/>
                <a:gd name="T52" fmla="*/ 64 w 191"/>
                <a:gd name="T53" fmla="*/ 122 h 225"/>
                <a:gd name="T54" fmla="*/ 129 w 191"/>
                <a:gd name="T55" fmla="*/ 136 h 225"/>
                <a:gd name="T56" fmla="*/ 144 w 191"/>
                <a:gd name="T57" fmla="*/ 7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1" h="225">
                  <a:moveTo>
                    <a:pt x="115" y="158"/>
                  </a:moveTo>
                  <a:cubicBezTo>
                    <a:pt x="132" y="185"/>
                    <a:pt x="132" y="185"/>
                    <a:pt x="132" y="185"/>
                  </a:cubicBezTo>
                  <a:cubicBezTo>
                    <a:pt x="21" y="185"/>
                    <a:pt x="21" y="185"/>
                    <a:pt x="21" y="185"/>
                  </a:cubicBezTo>
                  <a:cubicBezTo>
                    <a:pt x="9" y="185"/>
                    <a:pt x="0" y="175"/>
                    <a:pt x="0" y="164"/>
                  </a:cubicBezTo>
                  <a:cubicBezTo>
                    <a:pt x="0" y="21"/>
                    <a:pt x="0" y="21"/>
                    <a:pt x="0" y="21"/>
                  </a:cubicBezTo>
                  <a:cubicBezTo>
                    <a:pt x="0" y="9"/>
                    <a:pt x="9" y="0"/>
                    <a:pt x="21" y="0"/>
                  </a:cubicBezTo>
                  <a:cubicBezTo>
                    <a:pt x="163" y="0"/>
                    <a:pt x="163" y="0"/>
                    <a:pt x="163" y="0"/>
                  </a:cubicBezTo>
                  <a:cubicBezTo>
                    <a:pt x="175" y="0"/>
                    <a:pt x="185" y="9"/>
                    <a:pt x="185" y="21"/>
                  </a:cubicBezTo>
                  <a:cubicBezTo>
                    <a:pt x="185" y="164"/>
                    <a:pt x="185" y="164"/>
                    <a:pt x="185" y="164"/>
                  </a:cubicBezTo>
                  <a:cubicBezTo>
                    <a:pt x="185" y="168"/>
                    <a:pt x="183" y="172"/>
                    <a:pt x="181" y="175"/>
                  </a:cubicBezTo>
                  <a:cubicBezTo>
                    <a:pt x="154" y="133"/>
                    <a:pt x="154" y="133"/>
                    <a:pt x="154" y="133"/>
                  </a:cubicBezTo>
                  <a:cubicBezTo>
                    <a:pt x="169" y="112"/>
                    <a:pt x="170" y="84"/>
                    <a:pt x="157" y="63"/>
                  </a:cubicBezTo>
                  <a:cubicBezTo>
                    <a:pt x="138" y="33"/>
                    <a:pt x="99" y="25"/>
                    <a:pt x="70" y="43"/>
                  </a:cubicBezTo>
                  <a:cubicBezTo>
                    <a:pt x="41" y="62"/>
                    <a:pt x="32" y="101"/>
                    <a:pt x="51" y="130"/>
                  </a:cubicBezTo>
                  <a:cubicBezTo>
                    <a:pt x="65" y="152"/>
                    <a:pt x="90" y="163"/>
                    <a:pt x="115" y="158"/>
                  </a:cubicBezTo>
                  <a:close/>
                  <a:moveTo>
                    <a:pt x="183" y="221"/>
                  </a:moveTo>
                  <a:cubicBezTo>
                    <a:pt x="177" y="225"/>
                    <a:pt x="169" y="223"/>
                    <a:pt x="165" y="217"/>
                  </a:cubicBezTo>
                  <a:cubicBezTo>
                    <a:pt x="120" y="146"/>
                    <a:pt x="120" y="146"/>
                    <a:pt x="120" y="146"/>
                  </a:cubicBezTo>
                  <a:cubicBezTo>
                    <a:pt x="98" y="153"/>
                    <a:pt x="72" y="145"/>
                    <a:pt x="59" y="124"/>
                  </a:cubicBezTo>
                  <a:cubicBezTo>
                    <a:pt x="44" y="100"/>
                    <a:pt x="51" y="67"/>
                    <a:pt x="75" y="52"/>
                  </a:cubicBezTo>
                  <a:cubicBezTo>
                    <a:pt x="100" y="36"/>
                    <a:pt x="132" y="44"/>
                    <a:pt x="148" y="68"/>
                  </a:cubicBezTo>
                  <a:cubicBezTo>
                    <a:pt x="161" y="89"/>
                    <a:pt x="158" y="115"/>
                    <a:pt x="142" y="132"/>
                  </a:cubicBezTo>
                  <a:cubicBezTo>
                    <a:pt x="187" y="203"/>
                    <a:pt x="187" y="203"/>
                    <a:pt x="187" y="203"/>
                  </a:cubicBezTo>
                  <a:cubicBezTo>
                    <a:pt x="191" y="209"/>
                    <a:pt x="189" y="217"/>
                    <a:pt x="183" y="221"/>
                  </a:cubicBezTo>
                  <a:close/>
                  <a:moveTo>
                    <a:pt x="144" y="71"/>
                  </a:moveTo>
                  <a:cubicBezTo>
                    <a:pt x="129" y="49"/>
                    <a:pt x="100" y="42"/>
                    <a:pt x="78" y="56"/>
                  </a:cubicBezTo>
                  <a:cubicBezTo>
                    <a:pt x="56" y="70"/>
                    <a:pt x="50" y="100"/>
                    <a:pt x="64" y="122"/>
                  </a:cubicBezTo>
                  <a:cubicBezTo>
                    <a:pt x="78" y="144"/>
                    <a:pt x="107" y="150"/>
                    <a:pt x="129" y="136"/>
                  </a:cubicBezTo>
                  <a:cubicBezTo>
                    <a:pt x="151" y="122"/>
                    <a:pt x="158" y="93"/>
                    <a:pt x="144" y="71"/>
                  </a:cubicBezTo>
                  <a:close/>
                </a:path>
              </a:pathLst>
            </a:custGeom>
            <a:solidFill>
              <a:srgbClr val="505050"/>
            </a:solidFill>
            <a:ln>
              <a:noFill/>
            </a:ln>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grpSp>
          <p:nvGrpSpPr>
            <p:cNvPr id="136" name="Group 135"/>
            <p:cNvGrpSpPr/>
            <p:nvPr/>
          </p:nvGrpSpPr>
          <p:grpSpPr>
            <a:xfrm>
              <a:off x="7374719" y="6267944"/>
              <a:ext cx="684049" cy="285824"/>
              <a:chOff x="5416550" y="3144838"/>
              <a:chExt cx="1352550" cy="565151"/>
            </a:xfrm>
            <a:solidFill>
              <a:srgbClr val="505050"/>
            </a:solidFill>
          </p:grpSpPr>
          <p:sp>
            <p:nvSpPr>
              <p:cNvPr id="138" name="Freeform 21"/>
              <p:cNvSpPr>
                <a:spLocks/>
              </p:cNvSpPr>
              <p:nvPr/>
            </p:nvSpPr>
            <p:spPr bwMode="auto">
              <a:xfrm>
                <a:off x="5435600" y="3144838"/>
                <a:ext cx="1333500" cy="561975"/>
              </a:xfrm>
              <a:custGeom>
                <a:avLst/>
                <a:gdLst>
                  <a:gd name="T0" fmla="*/ 316 w 353"/>
                  <a:gd name="T1" fmla="*/ 100 h 147"/>
                  <a:gd name="T2" fmla="*/ 314 w 353"/>
                  <a:gd name="T3" fmla="*/ 97 h 147"/>
                  <a:gd name="T4" fmla="*/ 351 w 353"/>
                  <a:gd name="T5" fmla="*/ 74 h 147"/>
                  <a:gd name="T6" fmla="*/ 47 w 353"/>
                  <a:gd name="T7" fmla="*/ 0 h 147"/>
                  <a:gd name="T8" fmla="*/ 0 w 353"/>
                  <a:gd name="T9" fmla="*/ 16 h 147"/>
                  <a:gd name="T10" fmla="*/ 1 w 353"/>
                  <a:gd name="T11" fmla="*/ 17 h 147"/>
                  <a:gd name="T12" fmla="*/ 304 w 353"/>
                  <a:gd name="T13" fmla="*/ 98 h 147"/>
                  <a:gd name="T14" fmla="*/ 312 w 353"/>
                  <a:gd name="T15" fmla="*/ 108 h 147"/>
                  <a:gd name="T16" fmla="*/ 312 w 353"/>
                  <a:gd name="T17" fmla="*/ 144 h 147"/>
                  <a:gd name="T18" fmla="*/ 312 w 353"/>
                  <a:gd name="T19" fmla="*/ 147 h 147"/>
                  <a:gd name="T20" fmla="*/ 353 w 353"/>
                  <a:gd name="T21" fmla="*/ 77 h 147"/>
                  <a:gd name="T22" fmla="*/ 316 w 353"/>
                  <a:gd name="T23" fmla="*/ 10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3" h="147">
                    <a:moveTo>
                      <a:pt x="316" y="100"/>
                    </a:moveTo>
                    <a:cubicBezTo>
                      <a:pt x="314" y="97"/>
                      <a:pt x="314" y="97"/>
                      <a:pt x="314" y="97"/>
                    </a:cubicBezTo>
                    <a:cubicBezTo>
                      <a:pt x="351" y="74"/>
                      <a:pt x="351" y="74"/>
                      <a:pt x="351" y="74"/>
                    </a:cubicBezTo>
                    <a:cubicBezTo>
                      <a:pt x="47" y="0"/>
                      <a:pt x="47" y="0"/>
                      <a:pt x="47" y="0"/>
                    </a:cubicBezTo>
                    <a:cubicBezTo>
                      <a:pt x="0" y="16"/>
                      <a:pt x="0" y="16"/>
                      <a:pt x="0" y="16"/>
                    </a:cubicBezTo>
                    <a:cubicBezTo>
                      <a:pt x="1" y="16"/>
                      <a:pt x="1" y="16"/>
                      <a:pt x="1" y="17"/>
                    </a:cubicBezTo>
                    <a:cubicBezTo>
                      <a:pt x="304" y="98"/>
                      <a:pt x="304" y="98"/>
                      <a:pt x="304" y="98"/>
                    </a:cubicBezTo>
                    <a:cubicBezTo>
                      <a:pt x="309" y="99"/>
                      <a:pt x="312" y="104"/>
                      <a:pt x="312" y="108"/>
                    </a:cubicBezTo>
                    <a:cubicBezTo>
                      <a:pt x="312" y="144"/>
                      <a:pt x="312" y="144"/>
                      <a:pt x="312" y="144"/>
                    </a:cubicBezTo>
                    <a:cubicBezTo>
                      <a:pt x="312" y="145"/>
                      <a:pt x="312" y="146"/>
                      <a:pt x="312" y="147"/>
                    </a:cubicBezTo>
                    <a:cubicBezTo>
                      <a:pt x="347" y="128"/>
                      <a:pt x="352" y="86"/>
                      <a:pt x="353" y="77"/>
                    </a:cubicBezTo>
                    <a:lnTo>
                      <a:pt x="316"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sp>
            <p:nvSpPr>
              <p:cNvPr id="139" name="Freeform 22"/>
              <p:cNvSpPr>
                <a:spLocks noEditPoints="1"/>
              </p:cNvSpPr>
              <p:nvPr/>
            </p:nvSpPr>
            <p:spPr bwMode="auto">
              <a:xfrm>
                <a:off x="5416550" y="3216276"/>
                <a:ext cx="1185863" cy="493713"/>
              </a:xfrm>
              <a:custGeom>
                <a:avLst/>
                <a:gdLst>
                  <a:gd name="T0" fmla="*/ 308 w 314"/>
                  <a:gd name="T1" fmla="*/ 82 h 129"/>
                  <a:gd name="T2" fmla="*/ 5 w 314"/>
                  <a:gd name="T3" fmla="*/ 0 h 129"/>
                  <a:gd name="T4" fmla="*/ 4 w 314"/>
                  <a:gd name="T5" fmla="*/ 0 h 129"/>
                  <a:gd name="T6" fmla="*/ 0 w 314"/>
                  <a:gd name="T7" fmla="*/ 4 h 129"/>
                  <a:gd name="T8" fmla="*/ 0 w 314"/>
                  <a:gd name="T9" fmla="*/ 40 h 129"/>
                  <a:gd name="T10" fmla="*/ 6 w 314"/>
                  <a:gd name="T11" fmla="*/ 48 h 129"/>
                  <a:gd name="T12" fmla="*/ 309 w 314"/>
                  <a:gd name="T13" fmla="*/ 129 h 129"/>
                  <a:gd name="T14" fmla="*/ 313 w 314"/>
                  <a:gd name="T15" fmla="*/ 128 h 129"/>
                  <a:gd name="T16" fmla="*/ 314 w 314"/>
                  <a:gd name="T17" fmla="*/ 125 h 129"/>
                  <a:gd name="T18" fmla="*/ 314 w 314"/>
                  <a:gd name="T19" fmla="*/ 89 h 129"/>
                  <a:gd name="T20" fmla="*/ 308 w 314"/>
                  <a:gd name="T21" fmla="*/ 82 h 129"/>
                  <a:gd name="T22" fmla="*/ 72 w 314"/>
                  <a:gd name="T23" fmla="*/ 54 h 129"/>
                  <a:gd name="T24" fmla="*/ 60 w 314"/>
                  <a:gd name="T25" fmla="*/ 39 h 129"/>
                  <a:gd name="T26" fmla="*/ 72 w 314"/>
                  <a:gd name="T27" fmla="*/ 30 h 129"/>
                  <a:gd name="T28" fmla="*/ 84 w 314"/>
                  <a:gd name="T29" fmla="*/ 45 h 129"/>
                  <a:gd name="T30" fmla="*/ 72 w 314"/>
                  <a:gd name="T31" fmla="*/ 54 h 129"/>
                  <a:gd name="T32" fmla="*/ 139 w 314"/>
                  <a:gd name="T33" fmla="*/ 72 h 129"/>
                  <a:gd name="T34" fmla="*/ 127 w 314"/>
                  <a:gd name="T35" fmla="*/ 57 h 129"/>
                  <a:gd name="T36" fmla="*/ 139 w 314"/>
                  <a:gd name="T37" fmla="*/ 48 h 129"/>
                  <a:gd name="T38" fmla="*/ 151 w 314"/>
                  <a:gd name="T39" fmla="*/ 63 h 129"/>
                  <a:gd name="T40" fmla="*/ 139 w 314"/>
                  <a:gd name="T41" fmla="*/ 72 h 129"/>
                  <a:gd name="T42" fmla="*/ 175 w 314"/>
                  <a:gd name="T43" fmla="*/ 82 h 129"/>
                  <a:gd name="T44" fmla="*/ 163 w 314"/>
                  <a:gd name="T45" fmla="*/ 66 h 129"/>
                  <a:gd name="T46" fmla="*/ 175 w 314"/>
                  <a:gd name="T47" fmla="*/ 57 h 129"/>
                  <a:gd name="T48" fmla="*/ 188 w 314"/>
                  <a:gd name="T49" fmla="*/ 73 h 129"/>
                  <a:gd name="T50" fmla="*/ 175 w 314"/>
                  <a:gd name="T51" fmla="*/ 8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4" h="129">
                    <a:moveTo>
                      <a:pt x="308" y="82"/>
                    </a:moveTo>
                    <a:cubicBezTo>
                      <a:pt x="5" y="0"/>
                      <a:pt x="5" y="0"/>
                      <a:pt x="5" y="0"/>
                    </a:cubicBezTo>
                    <a:cubicBezTo>
                      <a:pt x="5" y="0"/>
                      <a:pt x="4" y="0"/>
                      <a:pt x="4" y="0"/>
                    </a:cubicBezTo>
                    <a:cubicBezTo>
                      <a:pt x="2" y="0"/>
                      <a:pt x="0" y="2"/>
                      <a:pt x="0" y="4"/>
                    </a:cubicBezTo>
                    <a:cubicBezTo>
                      <a:pt x="0" y="40"/>
                      <a:pt x="0" y="40"/>
                      <a:pt x="0" y="40"/>
                    </a:cubicBezTo>
                    <a:cubicBezTo>
                      <a:pt x="0" y="43"/>
                      <a:pt x="3" y="47"/>
                      <a:pt x="6" y="48"/>
                    </a:cubicBezTo>
                    <a:cubicBezTo>
                      <a:pt x="309" y="129"/>
                      <a:pt x="309" y="129"/>
                      <a:pt x="309" y="129"/>
                    </a:cubicBezTo>
                    <a:cubicBezTo>
                      <a:pt x="311" y="129"/>
                      <a:pt x="312" y="129"/>
                      <a:pt x="313" y="128"/>
                    </a:cubicBezTo>
                    <a:cubicBezTo>
                      <a:pt x="314" y="127"/>
                      <a:pt x="314" y="126"/>
                      <a:pt x="314" y="125"/>
                    </a:cubicBezTo>
                    <a:cubicBezTo>
                      <a:pt x="314" y="89"/>
                      <a:pt x="314" y="89"/>
                      <a:pt x="314" y="89"/>
                    </a:cubicBezTo>
                    <a:cubicBezTo>
                      <a:pt x="314" y="86"/>
                      <a:pt x="311" y="82"/>
                      <a:pt x="308" y="82"/>
                    </a:cubicBezTo>
                    <a:close/>
                    <a:moveTo>
                      <a:pt x="72" y="54"/>
                    </a:moveTo>
                    <a:cubicBezTo>
                      <a:pt x="65" y="52"/>
                      <a:pt x="60" y="45"/>
                      <a:pt x="60" y="39"/>
                    </a:cubicBezTo>
                    <a:cubicBezTo>
                      <a:pt x="60" y="32"/>
                      <a:pt x="65" y="28"/>
                      <a:pt x="72" y="30"/>
                    </a:cubicBezTo>
                    <a:cubicBezTo>
                      <a:pt x="79" y="31"/>
                      <a:pt x="84" y="38"/>
                      <a:pt x="84" y="45"/>
                    </a:cubicBezTo>
                    <a:cubicBezTo>
                      <a:pt x="84" y="52"/>
                      <a:pt x="79" y="56"/>
                      <a:pt x="72" y="54"/>
                    </a:cubicBezTo>
                    <a:close/>
                    <a:moveTo>
                      <a:pt x="139" y="72"/>
                    </a:moveTo>
                    <a:cubicBezTo>
                      <a:pt x="132" y="70"/>
                      <a:pt x="127" y="63"/>
                      <a:pt x="127" y="57"/>
                    </a:cubicBezTo>
                    <a:cubicBezTo>
                      <a:pt x="127" y="50"/>
                      <a:pt x="132" y="46"/>
                      <a:pt x="139" y="48"/>
                    </a:cubicBezTo>
                    <a:cubicBezTo>
                      <a:pt x="146" y="49"/>
                      <a:pt x="151" y="56"/>
                      <a:pt x="151" y="63"/>
                    </a:cubicBezTo>
                    <a:cubicBezTo>
                      <a:pt x="151" y="70"/>
                      <a:pt x="146" y="74"/>
                      <a:pt x="139" y="72"/>
                    </a:cubicBezTo>
                    <a:close/>
                    <a:moveTo>
                      <a:pt x="175" y="82"/>
                    </a:moveTo>
                    <a:cubicBezTo>
                      <a:pt x="169" y="80"/>
                      <a:pt x="163" y="73"/>
                      <a:pt x="163" y="66"/>
                    </a:cubicBezTo>
                    <a:cubicBezTo>
                      <a:pt x="163" y="60"/>
                      <a:pt x="169" y="56"/>
                      <a:pt x="175" y="57"/>
                    </a:cubicBezTo>
                    <a:cubicBezTo>
                      <a:pt x="182" y="59"/>
                      <a:pt x="188" y="66"/>
                      <a:pt x="188" y="73"/>
                    </a:cubicBezTo>
                    <a:cubicBezTo>
                      <a:pt x="188" y="80"/>
                      <a:pt x="182" y="84"/>
                      <a:pt x="17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sp>
            <p:nvSpPr>
              <p:cNvPr id="140" name="Freeform 23"/>
              <p:cNvSpPr>
                <a:spLocks/>
              </p:cNvSpPr>
              <p:nvPr/>
            </p:nvSpPr>
            <p:spPr bwMode="auto">
              <a:xfrm>
                <a:off x="6046788" y="3576638"/>
                <a:ext cx="188913" cy="117475"/>
              </a:xfrm>
              <a:custGeom>
                <a:avLst/>
                <a:gdLst>
                  <a:gd name="T0" fmla="*/ 0 w 119"/>
                  <a:gd name="T1" fmla="*/ 0 h 74"/>
                  <a:gd name="T2" fmla="*/ 0 w 119"/>
                  <a:gd name="T3" fmla="*/ 12 h 74"/>
                  <a:gd name="T4" fmla="*/ 88 w 119"/>
                  <a:gd name="T5" fmla="*/ 74 h 74"/>
                  <a:gd name="T6" fmla="*/ 119 w 119"/>
                  <a:gd name="T7" fmla="*/ 50 h 74"/>
                  <a:gd name="T8" fmla="*/ 43 w 119"/>
                  <a:gd name="T9" fmla="*/ 12 h 74"/>
                  <a:gd name="T10" fmla="*/ 0 w 119"/>
                  <a:gd name="T11" fmla="*/ 0 h 74"/>
                </a:gdLst>
                <a:ahLst/>
                <a:cxnLst>
                  <a:cxn ang="0">
                    <a:pos x="T0" y="T1"/>
                  </a:cxn>
                  <a:cxn ang="0">
                    <a:pos x="T2" y="T3"/>
                  </a:cxn>
                  <a:cxn ang="0">
                    <a:pos x="T4" y="T5"/>
                  </a:cxn>
                  <a:cxn ang="0">
                    <a:pos x="T6" y="T7"/>
                  </a:cxn>
                  <a:cxn ang="0">
                    <a:pos x="T8" y="T9"/>
                  </a:cxn>
                  <a:cxn ang="0">
                    <a:pos x="T10" y="T11"/>
                  </a:cxn>
                </a:cxnLst>
                <a:rect l="0" t="0" r="r" b="b"/>
                <a:pathLst>
                  <a:path w="119" h="74">
                    <a:moveTo>
                      <a:pt x="0" y="0"/>
                    </a:moveTo>
                    <a:lnTo>
                      <a:pt x="0" y="12"/>
                    </a:lnTo>
                    <a:lnTo>
                      <a:pt x="88" y="74"/>
                    </a:lnTo>
                    <a:lnTo>
                      <a:pt x="119" y="50"/>
                    </a:lnTo>
                    <a:lnTo>
                      <a:pt x="43" y="1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sp>
            <p:nvSpPr>
              <p:cNvPr id="141" name="Freeform 24"/>
              <p:cNvSpPr>
                <a:spLocks/>
              </p:cNvSpPr>
              <p:nvPr/>
            </p:nvSpPr>
            <p:spPr bwMode="auto">
              <a:xfrm>
                <a:off x="5808663" y="3549651"/>
                <a:ext cx="374650" cy="149225"/>
              </a:xfrm>
              <a:custGeom>
                <a:avLst/>
                <a:gdLst>
                  <a:gd name="T0" fmla="*/ 148 w 236"/>
                  <a:gd name="T1" fmla="*/ 31 h 94"/>
                  <a:gd name="T2" fmla="*/ 148 w 236"/>
                  <a:gd name="T3" fmla="*/ 17 h 94"/>
                  <a:gd name="T4" fmla="*/ 91 w 236"/>
                  <a:gd name="T5" fmla="*/ 0 h 94"/>
                  <a:gd name="T6" fmla="*/ 91 w 236"/>
                  <a:gd name="T7" fmla="*/ 5 h 94"/>
                  <a:gd name="T8" fmla="*/ 53 w 236"/>
                  <a:gd name="T9" fmla="*/ 7 h 94"/>
                  <a:gd name="T10" fmla="*/ 0 w 236"/>
                  <a:gd name="T11" fmla="*/ 29 h 94"/>
                  <a:gd name="T12" fmla="*/ 91 w 236"/>
                  <a:gd name="T13" fmla="*/ 12 h 94"/>
                  <a:gd name="T14" fmla="*/ 91 w 236"/>
                  <a:gd name="T15" fmla="*/ 14 h 94"/>
                  <a:gd name="T16" fmla="*/ 60 w 236"/>
                  <a:gd name="T17" fmla="*/ 19 h 94"/>
                  <a:gd name="T18" fmla="*/ 0 w 236"/>
                  <a:gd name="T19" fmla="*/ 29 h 94"/>
                  <a:gd name="T20" fmla="*/ 119 w 236"/>
                  <a:gd name="T21" fmla="*/ 63 h 94"/>
                  <a:gd name="T22" fmla="*/ 236 w 236"/>
                  <a:gd name="T23" fmla="*/ 94 h 94"/>
                  <a:gd name="T24" fmla="*/ 176 w 236"/>
                  <a:gd name="T25" fmla="*/ 50 h 94"/>
                  <a:gd name="T26" fmla="*/ 148 w 236"/>
                  <a:gd name="T27"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94">
                    <a:moveTo>
                      <a:pt x="148" y="31"/>
                    </a:moveTo>
                    <a:lnTo>
                      <a:pt x="148" y="17"/>
                    </a:lnTo>
                    <a:lnTo>
                      <a:pt x="91" y="0"/>
                    </a:lnTo>
                    <a:lnTo>
                      <a:pt x="91" y="5"/>
                    </a:lnTo>
                    <a:lnTo>
                      <a:pt x="53" y="7"/>
                    </a:lnTo>
                    <a:lnTo>
                      <a:pt x="0" y="29"/>
                    </a:lnTo>
                    <a:lnTo>
                      <a:pt x="91" y="12"/>
                    </a:lnTo>
                    <a:lnTo>
                      <a:pt x="91" y="14"/>
                    </a:lnTo>
                    <a:lnTo>
                      <a:pt x="60" y="19"/>
                    </a:lnTo>
                    <a:lnTo>
                      <a:pt x="0" y="29"/>
                    </a:lnTo>
                    <a:lnTo>
                      <a:pt x="119" y="63"/>
                    </a:lnTo>
                    <a:lnTo>
                      <a:pt x="236" y="94"/>
                    </a:lnTo>
                    <a:lnTo>
                      <a:pt x="176" y="50"/>
                    </a:lnTo>
                    <a:lnTo>
                      <a:pt x="148"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grpSp>
        <p:sp>
          <p:nvSpPr>
            <p:cNvPr id="137" name="Freeform 13"/>
            <p:cNvSpPr>
              <a:spLocks noChangeAspect="1" noEditPoints="1"/>
            </p:cNvSpPr>
            <p:nvPr/>
          </p:nvSpPr>
          <p:spPr bwMode="black">
            <a:xfrm>
              <a:off x="8119678" y="6236621"/>
              <a:ext cx="409278" cy="348471"/>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tx2"/>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151179" tIns="75592" rIns="151179" bIns="75592" numCol="1" rtlCol="0" anchor="ctr" anchorCtr="0" compatLnSpc="1">
              <a:prstTxWarp prst="textNoShape">
                <a:avLst/>
              </a:prstTxWarp>
            </a:bodyPr>
            <a:lstStyle/>
            <a:p>
              <a:pPr defTabSz="1360567">
                <a:defRPr/>
              </a:pPr>
              <a:endParaRPr lang="en-US" sz="3310" spc="-227" dirty="0">
                <a:solidFill>
                  <a:srgbClr val="000000">
                    <a:lumMod val="50000"/>
                  </a:srgbClr>
                </a:solidFill>
                <a:latin typeface="Segoe Light" pitchFamily="34" charset="0"/>
              </a:endParaRPr>
            </a:p>
          </p:txBody>
        </p:sp>
      </p:grpSp>
      <p:grpSp>
        <p:nvGrpSpPr>
          <p:cNvPr id="146" name="Group 145"/>
          <p:cNvGrpSpPr/>
          <p:nvPr/>
        </p:nvGrpSpPr>
        <p:grpSpPr>
          <a:xfrm>
            <a:off x="14204380" y="8985637"/>
            <a:ext cx="4266062" cy="1396339"/>
            <a:chOff x="4768800" y="4663215"/>
            <a:chExt cx="2322446" cy="760167"/>
          </a:xfrm>
        </p:grpSpPr>
        <p:sp>
          <p:nvSpPr>
            <p:cNvPr id="147" name="Rectangle 146"/>
            <p:cNvSpPr/>
            <p:nvPr/>
          </p:nvSpPr>
          <p:spPr bwMode="auto">
            <a:xfrm>
              <a:off x="4988781" y="4824373"/>
              <a:ext cx="2102465" cy="59900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7966" tIns="268743" rIns="167966" bIns="268743" numCol="1" spcCol="0" rtlCol="0" fromWordArt="0" anchor="t" anchorCtr="0" forceAA="0" compatLnSpc="1">
              <a:prstTxWarp prst="textNoShape">
                <a:avLst/>
              </a:prstTxWarp>
              <a:noAutofit/>
            </a:bodyPr>
            <a:lstStyle/>
            <a:p>
              <a:pPr defTabSz="1712734" fontAlgn="base">
                <a:lnSpc>
                  <a:spcPct val="90000"/>
                </a:lnSpc>
                <a:spcBef>
                  <a:spcPct val="0"/>
                </a:spcBef>
                <a:spcAft>
                  <a:spcPct val="0"/>
                </a:spcAft>
                <a:defRPr/>
              </a:pPr>
              <a:r>
                <a:rPr lang="en-US" sz="3676" dirty="0">
                  <a:gradFill>
                    <a:gsLst>
                      <a:gs pos="0">
                        <a:srgbClr val="DC3C00"/>
                      </a:gs>
                      <a:gs pos="100000">
                        <a:srgbClr val="DC3C00"/>
                      </a:gs>
                    </a:gsLst>
                    <a:lin ang="5400000" scaled="0"/>
                  </a:gradFill>
                  <a:latin typeface="Segoe UI Light"/>
                  <a:ea typeface="Open Sans" panose="020B0604020202020204" charset="0"/>
                  <a:cs typeface="Segoe UI" pitchFamily="34" charset="0"/>
                </a:rPr>
                <a:t>New data </a:t>
              </a:r>
            </a:p>
            <a:p>
              <a:pPr defTabSz="1712734" fontAlgn="base">
                <a:lnSpc>
                  <a:spcPct val="90000"/>
                </a:lnSpc>
                <a:spcBef>
                  <a:spcPct val="0"/>
                </a:spcBef>
                <a:spcAft>
                  <a:spcPct val="0"/>
                </a:spcAft>
                <a:defRPr/>
              </a:pPr>
              <a:r>
                <a:rPr lang="en-US" sz="3676" dirty="0">
                  <a:gradFill>
                    <a:gsLst>
                      <a:gs pos="0">
                        <a:srgbClr val="DC3C00"/>
                      </a:gs>
                      <a:gs pos="100000">
                        <a:srgbClr val="DC3C00"/>
                      </a:gs>
                    </a:gsLst>
                    <a:lin ang="5400000" scaled="0"/>
                  </a:gradFill>
                  <a:latin typeface="Segoe UI Light"/>
                  <a:ea typeface="Open Sans" panose="020B0604020202020204" charset="0"/>
                  <a:cs typeface="Segoe UI" pitchFamily="34" charset="0"/>
                </a:rPr>
                <a:t>sources and types</a:t>
              </a:r>
            </a:p>
          </p:txBody>
        </p:sp>
        <p:grpSp>
          <p:nvGrpSpPr>
            <p:cNvPr id="148" name="Group 147"/>
            <p:cNvGrpSpPr/>
            <p:nvPr/>
          </p:nvGrpSpPr>
          <p:grpSpPr>
            <a:xfrm>
              <a:off x="4768800" y="4663215"/>
              <a:ext cx="313928" cy="358216"/>
              <a:chOff x="3021094" y="4934058"/>
              <a:chExt cx="421835" cy="481344"/>
            </a:xfrm>
          </p:grpSpPr>
          <p:sp>
            <p:nvSpPr>
              <p:cNvPr id="149" name="Oval 148"/>
              <p:cNvSpPr/>
              <p:nvPr/>
            </p:nvSpPr>
            <p:spPr>
              <a:xfrm>
                <a:off x="3021094" y="4962286"/>
                <a:ext cx="421835" cy="421835"/>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50" name="TextBox 149"/>
              <p:cNvSpPr txBox="1"/>
              <p:nvPr/>
            </p:nvSpPr>
            <p:spPr>
              <a:xfrm>
                <a:off x="3076731" y="4934058"/>
                <a:ext cx="316848" cy="481344"/>
              </a:xfrm>
              <a:prstGeom prst="rect">
                <a:avLst/>
              </a:prstGeom>
              <a:noFill/>
            </p:spPr>
            <p:txBody>
              <a:bodyPr wrap="none" rtlCol="0">
                <a:spAutoFit/>
              </a:bodyPr>
              <a:lstStyle/>
              <a:p>
                <a:pPr defTabSz="1713228">
                  <a:defRPr/>
                </a:pPr>
                <a:r>
                  <a:rPr lang="en-US" sz="3676" b="1" dirty="0">
                    <a:gradFill>
                      <a:gsLst>
                        <a:gs pos="0">
                          <a:srgbClr val="DC3C00"/>
                        </a:gs>
                        <a:gs pos="100000">
                          <a:srgbClr val="DC3C00"/>
                        </a:gs>
                      </a:gsLst>
                      <a:lin ang="5400000" scaled="0"/>
                    </a:gradFill>
                    <a:latin typeface="Segoe UI Semilight"/>
                  </a:rPr>
                  <a:t>3</a:t>
                </a:r>
              </a:p>
            </p:txBody>
          </p:sp>
        </p:grpSp>
      </p:grpSp>
      <p:sp>
        <p:nvSpPr>
          <p:cNvPr id="151" name="Freeform 128"/>
          <p:cNvSpPr>
            <a:spLocks noChangeAspect="1"/>
          </p:cNvSpPr>
          <p:nvPr/>
        </p:nvSpPr>
        <p:spPr bwMode="black">
          <a:xfrm>
            <a:off x="19150146" y="10811013"/>
            <a:ext cx="3301104" cy="1823576"/>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accent1"/>
          </a:solidFill>
          <a:ln>
            <a:noFill/>
          </a:ln>
          <a:extLst/>
        </p:spPr>
        <p:txBody>
          <a:bodyPr vert="horz" wrap="square" lIns="167966" tIns="83984" rIns="167966" bIns="83984" numCol="1" anchor="t" anchorCtr="0" compatLnSpc="1">
            <a:prstTxWarp prst="textNoShape">
              <a:avLst/>
            </a:prstTxWarp>
          </a:bodyPr>
          <a:lstStyle/>
          <a:p>
            <a:pPr defTabSz="1713228">
              <a:defRPr/>
            </a:pPr>
            <a:endParaRPr lang="en-US" sz="3310" dirty="0">
              <a:latin typeface="Segoe UI Semilight"/>
            </a:endParaRPr>
          </a:p>
        </p:txBody>
      </p:sp>
      <p:grpSp>
        <p:nvGrpSpPr>
          <p:cNvPr id="152" name="Group 151"/>
          <p:cNvGrpSpPr/>
          <p:nvPr/>
        </p:nvGrpSpPr>
        <p:grpSpPr>
          <a:xfrm>
            <a:off x="1813879" y="10619818"/>
            <a:ext cx="1131844" cy="2325360"/>
            <a:chOff x="3229167" y="4410574"/>
            <a:chExt cx="616177" cy="1265928"/>
          </a:xfrm>
        </p:grpSpPr>
        <p:sp>
          <p:nvSpPr>
            <p:cNvPr id="153" name="Rectangle 152"/>
            <p:cNvSpPr/>
            <p:nvPr/>
          </p:nvSpPr>
          <p:spPr>
            <a:xfrm>
              <a:off x="3229167" y="4546758"/>
              <a:ext cx="501739" cy="9419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54" name="Freeform 15"/>
            <p:cNvSpPr>
              <a:spLocks noEditPoints="1"/>
            </p:cNvSpPr>
            <p:nvPr/>
          </p:nvSpPr>
          <p:spPr bwMode="auto">
            <a:xfrm>
              <a:off x="3229167" y="4410574"/>
              <a:ext cx="616177" cy="1265928"/>
            </a:xfrm>
            <a:custGeom>
              <a:avLst/>
              <a:gdLst>
                <a:gd name="T0" fmla="*/ 248 w 312"/>
                <a:gd name="T1" fmla="*/ 48 h 641"/>
                <a:gd name="T2" fmla="*/ 71 w 312"/>
                <a:gd name="T3" fmla="*/ 0 h 641"/>
                <a:gd name="T4" fmla="*/ 258 w 312"/>
                <a:gd name="T5" fmla="*/ 641 h 641"/>
                <a:gd name="T6" fmla="*/ 312 w 312"/>
                <a:gd name="T7" fmla="*/ 10 h 641"/>
                <a:gd name="T8" fmla="*/ 258 w 312"/>
                <a:gd name="T9" fmla="*/ 641 h 641"/>
                <a:gd name="T10" fmla="*/ 248 w 312"/>
                <a:gd name="T11" fmla="*/ 55 h 641"/>
                <a:gd name="T12" fmla="*/ 0 w 312"/>
                <a:gd name="T13" fmla="*/ 641 h 641"/>
                <a:gd name="T14" fmla="*/ 19 w 312"/>
                <a:gd name="T15" fmla="*/ 107 h 641"/>
                <a:gd name="T16" fmla="*/ 232 w 312"/>
                <a:gd name="T17" fmla="*/ 78 h 641"/>
                <a:gd name="T18" fmla="*/ 19 w 312"/>
                <a:gd name="T19" fmla="*/ 107 h 641"/>
                <a:gd name="T20" fmla="*/ 232 w 312"/>
                <a:gd name="T21" fmla="*/ 135 h 641"/>
                <a:gd name="T22" fmla="*/ 19 w 312"/>
                <a:gd name="T23" fmla="*/ 121 h 641"/>
                <a:gd name="T24" fmla="*/ 19 w 312"/>
                <a:gd name="T25" fmla="*/ 166 h 641"/>
                <a:gd name="T26" fmla="*/ 232 w 312"/>
                <a:gd name="T27" fmla="*/ 152 h 641"/>
                <a:gd name="T28" fmla="*/ 19 w 312"/>
                <a:gd name="T29" fmla="*/ 166 h 641"/>
                <a:gd name="T30" fmla="*/ 232 w 312"/>
                <a:gd name="T31" fmla="*/ 196 h 641"/>
                <a:gd name="T32" fmla="*/ 19 w 312"/>
                <a:gd name="T33" fmla="*/ 182 h 641"/>
                <a:gd name="T34" fmla="*/ 19 w 312"/>
                <a:gd name="T35" fmla="*/ 227 h 641"/>
                <a:gd name="T36" fmla="*/ 232 w 312"/>
                <a:gd name="T37" fmla="*/ 213 h 641"/>
                <a:gd name="T38" fmla="*/ 19 w 312"/>
                <a:gd name="T39" fmla="*/ 227 h 641"/>
                <a:gd name="T40" fmla="*/ 232 w 312"/>
                <a:gd name="T41" fmla="*/ 258 h 641"/>
                <a:gd name="T42" fmla="*/ 19 w 312"/>
                <a:gd name="T43" fmla="*/ 244 h 641"/>
                <a:gd name="T44" fmla="*/ 19 w 312"/>
                <a:gd name="T45" fmla="*/ 289 h 641"/>
                <a:gd name="T46" fmla="*/ 232 w 312"/>
                <a:gd name="T47" fmla="*/ 274 h 641"/>
                <a:gd name="T48" fmla="*/ 19 w 312"/>
                <a:gd name="T49" fmla="*/ 289 h 641"/>
                <a:gd name="T50" fmla="*/ 232 w 312"/>
                <a:gd name="T51" fmla="*/ 319 h 641"/>
                <a:gd name="T52" fmla="*/ 19 w 312"/>
                <a:gd name="T53" fmla="*/ 305 h 641"/>
                <a:gd name="T54" fmla="*/ 19 w 312"/>
                <a:gd name="T55" fmla="*/ 352 h 641"/>
                <a:gd name="T56" fmla="*/ 232 w 312"/>
                <a:gd name="T57" fmla="*/ 338 h 641"/>
                <a:gd name="T58" fmla="*/ 19 w 312"/>
                <a:gd name="T59" fmla="*/ 352 h 641"/>
                <a:gd name="T60" fmla="*/ 232 w 312"/>
                <a:gd name="T61" fmla="*/ 383 h 641"/>
                <a:gd name="T62" fmla="*/ 19 w 312"/>
                <a:gd name="T63" fmla="*/ 369 h 641"/>
                <a:gd name="T64" fmla="*/ 19 w 312"/>
                <a:gd name="T65" fmla="*/ 414 h 641"/>
                <a:gd name="T66" fmla="*/ 232 w 312"/>
                <a:gd name="T67" fmla="*/ 400 h 641"/>
                <a:gd name="T68" fmla="*/ 19 w 312"/>
                <a:gd name="T69" fmla="*/ 414 h 641"/>
                <a:gd name="T70" fmla="*/ 232 w 312"/>
                <a:gd name="T71" fmla="*/ 445 h 641"/>
                <a:gd name="T72" fmla="*/ 19 w 312"/>
                <a:gd name="T73" fmla="*/ 430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2" h="641">
                  <a:moveTo>
                    <a:pt x="312" y="0"/>
                  </a:moveTo>
                  <a:lnTo>
                    <a:pt x="248" y="48"/>
                  </a:lnTo>
                  <a:lnTo>
                    <a:pt x="5" y="48"/>
                  </a:lnTo>
                  <a:lnTo>
                    <a:pt x="71" y="0"/>
                  </a:lnTo>
                  <a:lnTo>
                    <a:pt x="312" y="0"/>
                  </a:lnTo>
                  <a:close/>
                  <a:moveTo>
                    <a:pt x="258" y="641"/>
                  </a:moveTo>
                  <a:lnTo>
                    <a:pt x="312" y="572"/>
                  </a:lnTo>
                  <a:lnTo>
                    <a:pt x="312" y="10"/>
                  </a:lnTo>
                  <a:lnTo>
                    <a:pt x="258" y="52"/>
                  </a:lnTo>
                  <a:lnTo>
                    <a:pt x="258" y="641"/>
                  </a:lnTo>
                  <a:close/>
                  <a:moveTo>
                    <a:pt x="0" y="55"/>
                  </a:moveTo>
                  <a:lnTo>
                    <a:pt x="248" y="55"/>
                  </a:lnTo>
                  <a:lnTo>
                    <a:pt x="248" y="641"/>
                  </a:lnTo>
                  <a:lnTo>
                    <a:pt x="0" y="641"/>
                  </a:lnTo>
                  <a:lnTo>
                    <a:pt x="0" y="55"/>
                  </a:lnTo>
                  <a:close/>
                  <a:moveTo>
                    <a:pt x="19" y="107"/>
                  </a:moveTo>
                  <a:lnTo>
                    <a:pt x="232" y="107"/>
                  </a:lnTo>
                  <a:lnTo>
                    <a:pt x="232" y="78"/>
                  </a:lnTo>
                  <a:lnTo>
                    <a:pt x="19" y="78"/>
                  </a:lnTo>
                  <a:lnTo>
                    <a:pt x="19" y="107"/>
                  </a:lnTo>
                  <a:close/>
                  <a:moveTo>
                    <a:pt x="19" y="135"/>
                  </a:moveTo>
                  <a:lnTo>
                    <a:pt x="232" y="135"/>
                  </a:lnTo>
                  <a:lnTo>
                    <a:pt x="232" y="121"/>
                  </a:lnTo>
                  <a:lnTo>
                    <a:pt x="19" y="121"/>
                  </a:lnTo>
                  <a:lnTo>
                    <a:pt x="19" y="135"/>
                  </a:lnTo>
                  <a:close/>
                  <a:moveTo>
                    <a:pt x="19" y="166"/>
                  </a:moveTo>
                  <a:lnTo>
                    <a:pt x="232" y="166"/>
                  </a:lnTo>
                  <a:lnTo>
                    <a:pt x="232" y="152"/>
                  </a:lnTo>
                  <a:lnTo>
                    <a:pt x="19" y="152"/>
                  </a:lnTo>
                  <a:lnTo>
                    <a:pt x="19" y="166"/>
                  </a:lnTo>
                  <a:close/>
                  <a:moveTo>
                    <a:pt x="19" y="196"/>
                  </a:moveTo>
                  <a:lnTo>
                    <a:pt x="232" y="196"/>
                  </a:lnTo>
                  <a:lnTo>
                    <a:pt x="232" y="182"/>
                  </a:lnTo>
                  <a:lnTo>
                    <a:pt x="19" y="182"/>
                  </a:lnTo>
                  <a:lnTo>
                    <a:pt x="19" y="196"/>
                  </a:lnTo>
                  <a:close/>
                  <a:moveTo>
                    <a:pt x="19" y="227"/>
                  </a:moveTo>
                  <a:lnTo>
                    <a:pt x="232" y="227"/>
                  </a:lnTo>
                  <a:lnTo>
                    <a:pt x="232" y="213"/>
                  </a:lnTo>
                  <a:lnTo>
                    <a:pt x="19" y="213"/>
                  </a:lnTo>
                  <a:lnTo>
                    <a:pt x="19" y="227"/>
                  </a:lnTo>
                  <a:close/>
                  <a:moveTo>
                    <a:pt x="19" y="258"/>
                  </a:moveTo>
                  <a:lnTo>
                    <a:pt x="232" y="258"/>
                  </a:lnTo>
                  <a:lnTo>
                    <a:pt x="232" y="244"/>
                  </a:lnTo>
                  <a:lnTo>
                    <a:pt x="19" y="244"/>
                  </a:lnTo>
                  <a:lnTo>
                    <a:pt x="19" y="258"/>
                  </a:lnTo>
                  <a:close/>
                  <a:moveTo>
                    <a:pt x="19" y="289"/>
                  </a:moveTo>
                  <a:lnTo>
                    <a:pt x="232" y="289"/>
                  </a:lnTo>
                  <a:lnTo>
                    <a:pt x="232" y="274"/>
                  </a:lnTo>
                  <a:lnTo>
                    <a:pt x="19" y="274"/>
                  </a:lnTo>
                  <a:lnTo>
                    <a:pt x="19" y="289"/>
                  </a:lnTo>
                  <a:close/>
                  <a:moveTo>
                    <a:pt x="19" y="319"/>
                  </a:moveTo>
                  <a:lnTo>
                    <a:pt x="232" y="319"/>
                  </a:lnTo>
                  <a:lnTo>
                    <a:pt x="232" y="305"/>
                  </a:lnTo>
                  <a:lnTo>
                    <a:pt x="19" y="305"/>
                  </a:lnTo>
                  <a:lnTo>
                    <a:pt x="19" y="319"/>
                  </a:lnTo>
                  <a:close/>
                  <a:moveTo>
                    <a:pt x="19" y="352"/>
                  </a:moveTo>
                  <a:lnTo>
                    <a:pt x="232" y="352"/>
                  </a:lnTo>
                  <a:lnTo>
                    <a:pt x="232" y="338"/>
                  </a:lnTo>
                  <a:lnTo>
                    <a:pt x="19" y="338"/>
                  </a:lnTo>
                  <a:lnTo>
                    <a:pt x="19" y="352"/>
                  </a:lnTo>
                  <a:close/>
                  <a:moveTo>
                    <a:pt x="19" y="383"/>
                  </a:moveTo>
                  <a:lnTo>
                    <a:pt x="232" y="383"/>
                  </a:lnTo>
                  <a:lnTo>
                    <a:pt x="232" y="369"/>
                  </a:lnTo>
                  <a:lnTo>
                    <a:pt x="19" y="369"/>
                  </a:lnTo>
                  <a:lnTo>
                    <a:pt x="19" y="383"/>
                  </a:lnTo>
                  <a:close/>
                  <a:moveTo>
                    <a:pt x="19" y="414"/>
                  </a:moveTo>
                  <a:lnTo>
                    <a:pt x="232" y="414"/>
                  </a:lnTo>
                  <a:lnTo>
                    <a:pt x="232" y="400"/>
                  </a:lnTo>
                  <a:lnTo>
                    <a:pt x="19" y="400"/>
                  </a:lnTo>
                  <a:lnTo>
                    <a:pt x="19" y="414"/>
                  </a:lnTo>
                  <a:close/>
                  <a:moveTo>
                    <a:pt x="19" y="445"/>
                  </a:moveTo>
                  <a:lnTo>
                    <a:pt x="232" y="445"/>
                  </a:lnTo>
                  <a:lnTo>
                    <a:pt x="232" y="430"/>
                  </a:lnTo>
                  <a:lnTo>
                    <a:pt x="19" y="430"/>
                  </a:lnTo>
                  <a:lnTo>
                    <a:pt x="19" y="445"/>
                  </a:lnTo>
                  <a:close/>
                </a:path>
              </a:pathLst>
            </a:custGeom>
            <a:solidFill>
              <a:schemeClr val="tx1">
                <a:lumMod val="50000"/>
                <a:lumOff val="50000"/>
              </a:schemeClr>
            </a:solidFill>
            <a:ln>
              <a:noFill/>
            </a:ln>
            <a:extLst/>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grpSp>
      <p:sp>
        <p:nvSpPr>
          <p:cNvPr id="156" name="Isosceles Triangle 51"/>
          <p:cNvSpPr/>
          <p:nvPr/>
        </p:nvSpPr>
        <p:spPr>
          <a:xfrm rot="15847062">
            <a:off x="4350930" y="9343229"/>
            <a:ext cx="2718583" cy="5359830"/>
          </a:xfrm>
          <a:custGeom>
            <a:avLst/>
            <a:gdLst>
              <a:gd name="connsiteX0" fmla="*/ 0 w 3403786"/>
              <a:gd name="connsiteY0" fmla="*/ 1371600 h 1371600"/>
              <a:gd name="connsiteX1" fmla="*/ 1868236 w 3403786"/>
              <a:gd name="connsiteY1" fmla="*/ 0 h 1371600"/>
              <a:gd name="connsiteX2" fmla="*/ 3403786 w 3403786"/>
              <a:gd name="connsiteY2" fmla="*/ 1371600 h 1371600"/>
              <a:gd name="connsiteX3" fmla="*/ 0 w 3403786"/>
              <a:gd name="connsiteY3" fmla="*/ 1371600 h 1371600"/>
              <a:gd name="connsiteX0" fmla="*/ 0 w 3403786"/>
              <a:gd name="connsiteY0" fmla="*/ 3229190 h 3229190"/>
              <a:gd name="connsiteX1" fmla="*/ 1629650 w 3403786"/>
              <a:gd name="connsiteY1" fmla="*/ 0 h 3229190"/>
              <a:gd name="connsiteX2" fmla="*/ 3403786 w 3403786"/>
              <a:gd name="connsiteY2" fmla="*/ 3229190 h 3229190"/>
              <a:gd name="connsiteX3" fmla="*/ 0 w 3403786"/>
              <a:gd name="connsiteY3" fmla="*/ 3229190 h 3229190"/>
              <a:gd name="connsiteX0" fmla="*/ 0 w 3023021"/>
              <a:gd name="connsiteY0" fmla="*/ 3229190 h 3822109"/>
              <a:gd name="connsiteX1" fmla="*/ 1629650 w 3023021"/>
              <a:gd name="connsiteY1" fmla="*/ 0 h 3822109"/>
              <a:gd name="connsiteX2" fmla="*/ 3023021 w 3023021"/>
              <a:gd name="connsiteY2" fmla="*/ 3822109 h 3822109"/>
              <a:gd name="connsiteX3" fmla="*/ 0 w 3023021"/>
              <a:gd name="connsiteY3" fmla="*/ 3229190 h 3822109"/>
              <a:gd name="connsiteX0" fmla="*/ 0 w 2483455"/>
              <a:gd name="connsiteY0" fmla="*/ 1634333 h 3822109"/>
              <a:gd name="connsiteX1" fmla="*/ 1090084 w 2483455"/>
              <a:gd name="connsiteY1" fmla="*/ 0 h 3822109"/>
              <a:gd name="connsiteX2" fmla="*/ 2483455 w 2483455"/>
              <a:gd name="connsiteY2" fmla="*/ 3822109 h 3822109"/>
              <a:gd name="connsiteX3" fmla="*/ 0 w 2483455"/>
              <a:gd name="connsiteY3" fmla="*/ 1634333 h 3822109"/>
              <a:gd name="connsiteX0" fmla="*/ 0 w 2507311"/>
              <a:gd name="connsiteY0" fmla="*/ 1673418 h 3822109"/>
              <a:gd name="connsiteX1" fmla="*/ 1113940 w 2507311"/>
              <a:gd name="connsiteY1" fmla="*/ 0 h 3822109"/>
              <a:gd name="connsiteX2" fmla="*/ 2507311 w 2507311"/>
              <a:gd name="connsiteY2" fmla="*/ 3822109 h 3822109"/>
              <a:gd name="connsiteX3" fmla="*/ 0 w 2507311"/>
              <a:gd name="connsiteY3" fmla="*/ 1673418 h 3822109"/>
              <a:gd name="connsiteX0" fmla="*/ 0 w 2091500"/>
              <a:gd name="connsiteY0" fmla="*/ 1673418 h 2972012"/>
              <a:gd name="connsiteX1" fmla="*/ 1113940 w 2091500"/>
              <a:gd name="connsiteY1" fmla="*/ 0 h 2972012"/>
              <a:gd name="connsiteX2" fmla="*/ 2091500 w 2091500"/>
              <a:gd name="connsiteY2" fmla="*/ 2972012 h 2972012"/>
              <a:gd name="connsiteX3" fmla="*/ 0 w 2091500"/>
              <a:gd name="connsiteY3" fmla="*/ 1673418 h 2972012"/>
            </a:gdLst>
            <a:ahLst/>
            <a:cxnLst>
              <a:cxn ang="0">
                <a:pos x="connsiteX0" y="connsiteY0"/>
              </a:cxn>
              <a:cxn ang="0">
                <a:pos x="connsiteX1" y="connsiteY1"/>
              </a:cxn>
              <a:cxn ang="0">
                <a:pos x="connsiteX2" y="connsiteY2"/>
              </a:cxn>
              <a:cxn ang="0">
                <a:pos x="connsiteX3" y="connsiteY3"/>
              </a:cxn>
            </a:cxnLst>
            <a:rect l="l" t="t" r="r" b="b"/>
            <a:pathLst>
              <a:path w="2091500" h="2972012">
                <a:moveTo>
                  <a:pt x="0" y="1673418"/>
                </a:moveTo>
                <a:lnTo>
                  <a:pt x="1113940" y="0"/>
                </a:lnTo>
                <a:lnTo>
                  <a:pt x="2091500" y="2972012"/>
                </a:lnTo>
                <a:lnTo>
                  <a:pt x="0" y="1673418"/>
                </a:lnTo>
                <a:close/>
              </a:path>
            </a:pathLst>
          </a:custGeom>
          <a:gradFill>
            <a:gsLst>
              <a:gs pos="100000">
                <a:schemeClr val="bg1">
                  <a:alpha val="0"/>
                </a:schemeClr>
              </a:gs>
              <a:gs pos="0">
                <a:schemeClr val="tx2">
                  <a:alpha val="3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grpSp>
        <p:nvGrpSpPr>
          <p:cNvPr id="157" name="Group 156"/>
          <p:cNvGrpSpPr/>
          <p:nvPr/>
        </p:nvGrpSpPr>
        <p:grpSpPr>
          <a:xfrm>
            <a:off x="20043542" y="9069913"/>
            <a:ext cx="2779027" cy="1571892"/>
            <a:chOff x="9184992" y="5253925"/>
            <a:chExt cx="1512906" cy="855741"/>
          </a:xfrm>
        </p:grpSpPr>
        <p:sp>
          <p:nvSpPr>
            <p:cNvPr id="158" name="Rectangle 157"/>
            <p:cNvSpPr/>
            <p:nvPr/>
          </p:nvSpPr>
          <p:spPr bwMode="auto">
            <a:xfrm>
              <a:off x="9184992" y="5491835"/>
              <a:ext cx="1512906" cy="61783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7966" tIns="268743" rIns="167966" bIns="268743" numCol="1" spcCol="0" rtlCol="0" fromWordArt="0" anchor="t" anchorCtr="0" forceAA="0" compatLnSpc="1">
              <a:prstTxWarp prst="textNoShape">
                <a:avLst/>
              </a:prstTxWarp>
              <a:noAutofit/>
            </a:bodyPr>
            <a:lstStyle/>
            <a:p>
              <a:pPr defTabSz="1712734" fontAlgn="base">
                <a:lnSpc>
                  <a:spcPct val="90000"/>
                </a:lnSpc>
                <a:spcBef>
                  <a:spcPct val="0"/>
                </a:spcBef>
                <a:spcAft>
                  <a:spcPct val="0"/>
                </a:spcAft>
                <a:defRPr/>
              </a:pPr>
              <a:r>
                <a:rPr lang="en-US" sz="3676" dirty="0">
                  <a:gradFill>
                    <a:gsLst>
                      <a:gs pos="0">
                        <a:srgbClr val="DC3C00"/>
                      </a:gs>
                      <a:gs pos="100000">
                        <a:srgbClr val="DC3C00"/>
                      </a:gs>
                    </a:gsLst>
                    <a:lin ang="5400000" scaled="0"/>
                  </a:gradFill>
                  <a:latin typeface="Segoe UI Light"/>
                  <a:ea typeface="Open Sans" panose="020B0604020202020204" charset="0"/>
                  <a:cs typeface="Segoe UI" pitchFamily="34" charset="0"/>
                </a:rPr>
                <a:t>Cloud-born </a:t>
              </a:r>
            </a:p>
            <a:p>
              <a:pPr defTabSz="1712734" fontAlgn="base">
                <a:lnSpc>
                  <a:spcPct val="90000"/>
                </a:lnSpc>
                <a:spcBef>
                  <a:spcPct val="0"/>
                </a:spcBef>
                <a:spcAft>
                  <a:spcPct val="0"/>
                </a:spcAft>
                <a:defRPr/>
              </a:pPr>
              <a:r>
                <a:rPr lang="en-US" sz="3676" dirty="0">
                  <a:gradFill>
                    <a:gsLst>
                      <a:gs pos="0">
                        <a:srgbClr val="DC3C00"/>
                      </a:gs>
                      <a:gs pos="100000">
                        <a:srgbClr val="DC3C00"/>
                      </a:gs>
                    </a:gsLst>
                    <a:lin ang="5400000" scaled="0"/>
                  </a:gradFill>
                  <a:latin typeface="Segoe UI Light"/>
                  <a:ea typeface="Open Sans" panose="020B0604020202020204" charset="0"/>
                  <a:cs typeface="Segoe UI" pitchFamily="34" charset="0"/>
                </a:rPr>
                <a:t>data</a:t>
              </a:r>
            </a:p>
          </p:txBody>
        </p:sp>
        <p:grpSp>
          <p:nvGrpSpPr>
            <p:cNvPr id="159" name="Group 158"/>
            <p:cNvGrpSpPr/>
            <p:nvPr/>
          </p:nvGrpSpPr>
          <p:grpSpPr>
            <a:xfrm>
              <a:off x="9803515" y="5253925"/>
              <a:ext cx="338765" cy="358217"/>
              <a:chOff x="3651348" y="4960198"/>
              <a:chExt cx="421835" cy="446055"/>
            </a:xfrm>
          </p:grpSpPr>
          <p:sp>
            <p:nvSpPr>
              <p:cNvPr id="160" name="Oval 159"/>
              <p:cNvSpPr/>
              <p:nvPr/>
            </p:nvSpPr>
            <p:spPr>
              <a:xfrm>
                <a:off x="3651348" y="4962286"/>
                <a:ext cx="421835" cy="421835"/>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61" name="TextBox 160"/>
              <p:cNvSpPr txBox="1"/>
              <p:nvPr/>
            </p:nvSpPr>
            <p:spPr>
              <a:xfrm>
                <a:off x="3711653" y="4960198"/>
                <a:ext cx="301225" cy="446055"/>
              </a:xfrm>
              <a:prstGeom prst="rect">
                <a:avLst/>
              </a:prstGeom>
              <a:noFill/>
            </p:spPr>
            <p:txBody>
              <a:bodyPr wrap="none" rtlCol="0">
                <a:spAutoFit/>
              </a:bodyPr>
              <a:lstStyle/>
              <a:p>
                <a:pPr defTabSz="1713228">
                  <a:defRPr/>
                </a:pPr>
                <a:r>
                  <a:rPr lang="en-US" sz="3676" b="1" dirty="0">
                    <a:gradFill>
                      <a:gsLst>
                        <a:gs pos="0">
                          <a:srgbClr val="DC3C00"/>
                        </a:gs>
                        <a:gs pos="100000">
                          <a:srgbClr val="DC3C00"/>
                        </a:gs>
                      </a:gsLst>
                      <a:lin ang="5400000" scaled="0"/>
                    </a:gradFill>
                    <a:latin typeface="Segoe UI Semilight"/>
                  </a:rPr>
                  <a:t>4</a:t>
                </a:r>
              </a:p>
            </p:txBody>
          </p:sp>
        </p:grpSp>
      </p:grpSp>
      <p:sp>
        <p:nvSpPr>
          <p:cNvPr id="162" name="Explosion 1 161"/>
          <p:cNvSpPr/>
          <p:nvPr/>
        </p:nvSpPr>
        <p:spPr>
          <a:xfrm>
            <a:off x="10736271" y="6676604"/>
            <a:ext cx="1806149" cy="665588"/>
          </a:xfrm>
          <a:prstGeom prst="irregularSeal1">
            <a:avLst/>
          </a:prstGeom>
          <a:solidFill>
            <a:srgbClr val="F088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13228">
              <a:defRPr/>
            </a:pPr>
            <a:endParaRPr lang="en-US" sz="3310" dirty="0">
              <a:solidFill>
                <a:srgbClr val="FFFFFF"/>
              </a:solidFill>
              <a:latin typeface="Segoe UI Semilight"/>
            </a:endParaRPr>
          </a:p>
        </p:txBody>
      </p:sp>
      <p:sp>
        <p:nvSpPr>
          <p:cNvPr id="127" name="Freeform 6"/>
          <p:cNvSpPr>
            <a:spLocks noChangeAspect="1" noEditPoints="1"/>
          </p:cNvSpPr>
          <p:nvPr/>
        </p:nvSpPr>
        <p:spPr bwMode="black">
          <a:xfrm>
            <a:off x="12102614" y="3774030"/>
            <a:ext cx="789173" cy="939403"/>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167966" tIns="83984" rIns="167966" bIns="83984" numCol="1" anchor="t" anchorCtr="0" compatLnSpc="1">
            <a:prstTxWarp prst="textNoShape">
              <a:avLst/>
            </a:prstTxWarp>
          </a:bodyPr>
          <a:lstStyle/>
          <a:p>
            <a:pPr defTabSz="1679143">
              <a:defRPr/>
            </a:pPr>
            <a:endParaRPr lang="en-US" sz="3125" dirty="0">
              <a:latin typeface="Segoe UI Semilight"/>
            </a:endParaRPr>
          </a:p>
        </p:txBody>
      </p:sp>
    </p:spTree>
    <p:extLst>
      <p:ext uri="{BB962C8B-B14F-4D97-AF65-F5344CB8AC3E}">
        <p14:creationId xmlns:p14="http://schemas.microsoft.com/office/powerpoint/2010/main" val="3604059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2"/>
                                        </p:tgtEl>
                                        <p:attrNameLst>
                                          <p:attrName>style.visibility</p:attrName>
                                        </p:attrNameLst>
                                      </p:cBhvr>
                                      <p:to>
                                        <p:strVal val="visible"/>
                                      </p:to>
                                    </p:set>
                                    <p:animEffect transition="in" filter="fade">
                                      <p:cBhvr>
                                        <p:cTn id="7" dur="1000"/>
                                        <p:tgtEl>
                                          <p:spTgt spid="1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2"/>
                                        </p:tgtEl>
                                        <p:attrNameLst>
                                          <p:attrName>style.visibility</p:attrName>
                                        </p:attrNameLst>
                                      </p:cBhvr>
                                      <p:to>
                                        <p:strVal val="visible"/>
                                      </p:to>
                                    </p:set>
                                    <p:animEffect transition="in" filter="fade">
                                      <p:cBhvr>
                                        <p:cTn id="10" dur="500"/>
                                        <p:tgtEl>
                                          <p:spTgt spid="162"/>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1000"/>
                                        <p:tgtEl>
                                          <p:spTgt spid="55"/>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122"/>
                                        </p:tgtEl>
                                        <p:attrNameLst>
                                          <p:attrName>style.visibility</p:attrName>
                                        </p:attrNameLst>
                                      </p:cBhvr>
                                      <p:to>
                                        <p:strVal val="visible"/>
                                      </p:to>
                                    </p:set>
                                    <p:animEffect transition="in" filter="fade">
                                      <p:cBhvr>
                                        <p:cTn id="18" dur="1000"/>
                                        <p:tgtEl>
                                          <p:spTgt spid="122"/>
                                        </p:tgtEl>
                                      </p:cBhvr>
                                    </p:animEffect>
                                    <p:anim calcmode="lin" valueType="num">
                                      <p:cBhvr>
                                        <p:cTn id="19" dur="1000" fill="hold"/>
                                        <p:tgtEl>
                                          <p:spTgt spid="122"/>
                                        </p:tgtEl>
                                        <p:attrNameLst>
                                          <p:attrName>ppt_x</p:attrName>
                                        </p:attrNameLst>
                                      </p:cBhvr>
                                      <p:tavLst>
                                        <p:tav tm="0">
                                          <p:val>
                                            <p:strVal val="#ppt_x"/>
                                          </p:val>
                                        </p:tav>
                                        <p:tav tm="100000">
                                          <p:val>
                                            <p:strVal val="#ppt_x"/>
                                          </p:val>
                                        </p:tav>
                                      </p:tavLst>
                                    </p:anim>
                                    <p:anim calcmode="lin" valueType="num">
                                      <p:cBhvr>
                                        <p:cTn id="20" dur="1000" fill="hold"/>
                                        <p:tgtEl>
                                          <p:spTgt spid="122"/>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117"/>
                                        </p:tgtEl>
                                        <p:attrNameLst>
                                          <p:attrName>style.visibility</p:attrName>
                                        </p:attrNameLst>
                                      </p:cBhvr>
                                      <p:to>
                                        <p:strVal val="visible"/>
                                      </p:to>
                                    </p:set>
                                    <p:animEffect transition="in" filter="fade">
                                      <p:cBhvr>
                                        <p:cTn id="23" dur="1000"/>
                                        <p:tgtEl>
                                          <p:spTgt spid="117"/>
                                        </p:tgtEl>
                                      </p:cBhvr>
                                    </p:animEffect>
                                    <p:anim calcmode="lin" valueType="num">
                                      <p:cBhvr>
                                        <p:cTn id="24" dur="1000" fill="hold"/>
                                        <p:tgtEl>
                                          <p:spTgt spid="117"/>
                                        </p:tgtEl>
                                        <p:attrNameLst>
                                          <p:attrName>ppt_x</p:attrName>
                                        </p:attrNameLst>
                                      </p:cBhvr>
                                      <p:tavLst>
                                        <p:tav tm="0">
                                          <p:val>
                                            <p:strVal val="#ppt_x"/>
                                          </p:val>
                                        </p:tav>
                                        <p:tav tm="100000">
                                          <p:val>
                                            <p:strVal val="#ppt_x"/>
                                          </p:val>
                                        </p:tav>
                                      </p:tavLst>
                                    </p:anim>
                                    <p:anim calcmode="lin" valueType="num">
                                      <p:cBhvr>
                                        <p:cTn id="25" dur="1000" fill="hold"/>
                                        <p:tgtEl>
                                          <p:spTgt spid="117"/>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path" presetSubtype="0" decel="100000" fill="hold" nodeType="clickEffect">
                                  <p:stCondLst>
                                    <p:cond delay="0"/>
                                  </p:stCondLst>
                                  <p:childTnLst>
                                    <p:animMotion origin="layout" path="M -3.26015E-6 -1.78847E-6 L -0.11616 -0.00045 " pathEditMode="relative" rAng="0" ptsTypes="AA">
                                      <p:cBhvr>
                                        <p:cTn id="29" dur="1000" fill="hold"/>
                                        <p:tgtEl>
                                          <p:spTgt spid="55"/>
                                        </p:tgtEl>
                                        <p:attrNameLst>
                                          <p:attrName>ppt_x</p:attrName>
                                          <p:attrName>ppt_y</p:attrName>
                                        </p:attrNameLst>
                                      </p:cBhvr>
                                      <p:rCtr x="-5808" y="-23"/>
                                    </p:animMotion>
                                  </p:childTnLst>
                                </p:cTn>
                              </p:par>
                              <p:par>
                                <p:cTn id="30" presetID="42" presetClass="path" presetSubtype="0" decel="100000" fill="hold" nodeType="withEffect">
                                  <p:stCondLst>
                                    <p:cond delay="0"/>
                                  </p:stCondLst>
                                  <p:childTnLst>
                                    <p:animMotion origin="layout" path="M 4.41665E-6 3.60872E-6 L -0.11616 -0.00046 " pathEditMode="relative" rAng="0" ptsTypes="AA">
                                      <p:cBhvr>
                                        <p:cTn id="31" dur="1000" fill="hold"/>
                                        <p:tgtEl>
                                          <p:spTgt spid="9"/>
                                        </p:tgtEl>
                                        <p:attrNameLst>
                                          <p:attrName>ppt_x</p:attrName>
                                          <p:attrName>ppt_y</p:attrName>
                                        </p:attrNameLst>
                                      </p:cBhvr>
                                      <p:rCtr x="-5808" y="-23"/>
                                    </p:animMotion>
                                  </p:childTnLst>
                                </p:cTn>
                              </p:par>
                              <p:par>
                                <p:cTn id="32" presetID="42" presetClass="entr" presetSubtype="0" fill="hold" nodeType="withEffect">
                                  <p:stCondLst>
                                    <p:cond delay="75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1000"/>
                                        <p:tgtEl>
                                          <p:spTgt spid="3"/>
                                        </p:tgtEl>
                                      </p:cBhvr>
                                    </p:animEffect>
                                    <p:anim calcmode="lin" valueType="num">
                                      <p:cBhvr>
                                        <p:cTn id="35" dur="1000" fill="hold"/>
                                        <p:tgtEl>
                                          <p:spTgt spid="3"/>
                                        </p:tgtEl>
                                        <p:attrNameLst>
                                          <p:attrName>ppt_x</p:attrName>
                                        </p:attrNameLst>
                                      </p:cBhvr>
                                      <p:tavLst>
                                        <p:tav tm="0">
                                          <p:val>
                                            <p:strVal val="#ppt_x"/>
                                          </p:val>
                                        </p:tav>
                                        <p:tav tm="100000">
                                          <p:val>
                                            <p:strVal val="#ppt_x"/>
                                          </p:val>
                                        </p:tav>
                                      </p:tavLst>
                                    </p:anim>
                                    <p:anim calcmode="lin" valueType="num">
                                      <p:cBhvr>
                                        <p:cTn id="36" dur="1000" fill="hold"/>
                                        <p:tgtEl>
                                          <p:spTgt spid="3"/>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750"/>
                                  </p:stCondLst>
                                  <p:childTnLst>
                                    <p:set>
                                      <p:cBhvr>
                                        <p:cTn id="38" dur="1" fill="hold">
                                          <p:stCondLst>
                                            <p:cond delay="0"/>
                                          </p:stCondLst>
                                        </p:cTn>
                                        <p:tgtEl>
                                          <p:spTgt spid="146"/>
                                        </p:tgtEl>
                                        <p:attrNameLst>
                                          <p:attrName>style.visibility</p:attrName>
                                        </p:attrNameLst>
                                      </p:cBhvr>
                                      <p:to>
                                        <p:strVal val="visible"/>
                                      </p:to>
                                    </p:set>
                                    <p:animEffect transition="in" filter="fade">
                                      <p:cBhvr>
                                        <p:cTn id="39" dur="1000"/>
                                        <p:tgtEl>
                                          <p:spTgt spid="146"/>
                                        </p:tgtEl>
                                      </p:cBhvr>
                                    </p:animEffect>
                                    <p:anim calcmode="lin" valueType="num">
                                      <p:cBhvr>
                                        <p:cTn id="40" dur="1000" fill="hold"/>
                                        <p:tgtEl>
                                          <p:spTgt spid="146"/>
                                        </p:tgtEl>
                                        <p:attrNameLst>
                                          <p:attrName>ppt_x</p:attrName>
                                        </p:attrNameLst>
                                      </p:cBhvr>
                                      <p:tavLst>
                                        <p:tav tm="0">
                                          <p:val>
                                            <p:strVal val="#ppt_x"/>
                                          </p:val>
                                        </p:tav>
                                        <p:tav tm="100000">
                                          <p:val>
                                            <p:strVal val="#ppt_x"/>
                                          </p:val>
                                        </p:tav>
                                      </p:tavLst>
                                    </p:anim>
                                    <p:anim calcmode="lin" valueType="num">
                                      <p:cBhvr>
                                        <p:cTn id="41" dur="1000" fill="hold"/>
                                        <p:tgtEl>
                                          <p:spTgt spid="146"/>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151"/>
                                        </p:tgtEl>
                                        <p:attrNameLst>
                                          <p:attrName>style.visibility</p:attrName>
                                        </p:attrNameLst>
                                      </p:cBhvr>
                                      <p:to>
                                        <p:strVal val="visible"/>
                                      </p:to>
                                    </p:set>
                                    <p:animEffect transition="in" filter="fade">
                                      <p:cBhvr>
                                        <p:cTn id="46" dur="1000"/>
                                        <p:tgtEl>
                                          <p:spTgt spid="151"/>
                                        </p:tgtEl>
                                      </p:cBhvr>
                                    </p:animEffect>
                                    <p:anim calcmode="lin" valueType="num">
                                      <p:cBhvr>
                                        <p:cTn id="47" dur="1000" fill="hold"/>
                                        <p:tgtEl>
                                          <p:spTgt spid="151"/>
                                        </p:tgtEl>
                                        <p:attrNameLst>
                                          <p:attrName>ppt_x</p:attrName>
                                        </p:attrNameLst>
                                      </p:cBhvr>
                                      <p:tavLst>
                                        <p:tav tm="0">
                                          <p:val>
                                            <p:strVal val="#ppt_x"/>
                                          </p:val>
                                        </p:tav>
                                        <p:tav tm="100000">
                                          <p:val>
                                            <p:strVal val="#ppt_x"/>
                                          </p:val>
                                        </p:tav>
                                      </p:tavLst>
                                    </p:anim>
                                    <p:anim calcmode="lin" valueType="num">
                                      <p:cBhvr>
                                        <p:cTn id="48" dur="1000" fill="hold"/>
                                        <p:tgtEl>
                                          <p:spTgt spid="151"/>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157"/>
                                        </p:tgtEl>
                                        <p:attrNameLst>
                                          <p:attrName>style.visibility</p:attrName>
                                        </p:attrNameLst>
                                      </p:cBhvr>
                                      <p:to>
                                        <p:strVal val="visible"/>
                                      </p:to>
                                    </p:set>
                                    <p:animEffect transition="in" filter="fade">
                                      <p:cBhvr>
                                        <p:cTn id="51" dur="1000"/>
                                        <p:tgtEl>
                                          <p:spTgt spid="157"/>
                                        </p:tgtEl>
                                      </p:cBhvr>
                                    </p:animEffect>
                                    <p:anim calcmode="lin" valueType="num">
                                      <p:cBhvr>
                                        <p:cTn id="52" dur="1000" fill="hold"/>
                                        <p:tgtEl>
                                          <p:spTgt spid="157"/>
                                        </p:tgtEl>
                                        <p:attrNameLst>
                                          <p:attrName>ppt_x</p:attrName>
                                        </p:attrNameLst>
                                      </p:cBhvr>
                                      <p:tavLst>
                                        <p:tav tm="0">
                                          <p:val>
                                            <p:strVal val="#ppt_x"/>
                                          </p:val>
                                        </p:tav>
                                        <p:tav tm="100000">
                                          <p:val>
                                            <p:strVal val="#ppt_x"/>
                                          </p:val>
                                        </p:tav>
                                      </p:tavLst>
                                    </p:anim>
                                    <p:anim calcmode="lin" valueType="num">
                                      <p:cBhvr>
                                        <p:cTn id="53" dur="1000" fill="hold"/>
                                        <p:tgtEl>
                                          <p:spTgt spid="157"/>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55"/>
                                        </p:tgtEl>
                                        <p:attrNameLst>
                                          <p:attrName>style.visibility</p:attrName>
                                        </p:attrNameLst>
                                      </p:cBhvr>
                                      <p:to>
                                        <p:strVal val="visible"/>
                                      </p:to>
                                    </p:set>
                                    <p:animEffect transition="in" filter="fade">
                                      <p:cBhvr>
                                        <p:cTn id="56" dur="1000"/>
                                        <p:tgtEl>
                                          <p:spTgt spid="155"/>
                                        </p:tgtEl>
                                      </p:cBhvr>
                                    </p:animEffect>
                                    <p:anim calcmode="lin" valueType="num">
                                      <p:cBhvr>
                                        <p:cTn id="57" dur="1000" fill="hold"/>
                                        <p:tgtEl>
                                          <p:spTgt spid="155"/>
                                        </p:tgtEl>
                                        <p:attrNameLst>
                                          <p:attrName>ppt_x</p:attrName>
                                        </p:attrNameLst>
                                      </p:cBhvr>
                                      <p:tavLst>
                                        <p:tav tm="0">
                                          <p:val>
                                            <p:strVal val="#ppt_x"/>
                                          </p:val>
                                        </p:tav>
                                        <p:tav tm="100000">
                                          <p:val>
                                            <p:strVal val="#ppt_x"/>
                                          </p:val>
                                        </p:tav>
                                      </p:tavLst>
                                    </p:anim>
                                    <p:anim calcmode="lin" valueType="num">
                                      <p:cBhvr>
                                        <p:cTn id="58" dur="1000" fill="hold"/>
                                        <p:tgtEl>
                                          <p:spTgt spid="155"/>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156"/>
                                        </p:tgtEl>
                                        <p:attrNameLst>
                                          <p:attrName>style.visibility</p:attrName>
                                        </p:attrNameLst>
                                      </p:cBhvr>
                                      <p:to>
                                        <p:strVal val="visible"/>
                                      </p:to>
                                    </p:set>
                                    <p:animEffect transition="in" filter="fade">
                                      <p:cBhvr>
                                        <p:cTn id="61" dur="1000"/>
                                        <p:tgtEl>
                                          <p:spTgt spid="156"/>
                                        </p:tgtEl>
                                      </p:cBhvr>
                                    </p:animEffect>
                                    <p:anim calcmode="lin" valueType="num">
                                      <p:cBhvr>
                                        <p:cTn id="62" dur="1000" fill="hold"/>
                                        <p:tgtEl>
                                          <p:spTgt spid="156"/>
                                        </p:tgtEl>
                                        <p:attrNameLst>
                                          <p:attrName>ppt_x</p:attrName>
                                        </p:attrNameLst>
                                      </p:cBhvr>
                                      <p:tavLst>
                                        <p:tav tm="0">
                                          <p:val>
                                            <p:strVal val="#ppt_x"/>
                                          </p:val>
                                        </p:tav>
                                        <p:tav tm="100000">
                                          <p:val>
                                            <p:strVal val="#ppt_x"/>
                                          </p:val>
                                        </p:tav>
                                      </p:tavLst>
                                    </p:anim>
                                    <p:anim calcmode="lin" valueType="num">
                                      <p:cBhvr>
                                        <p:cTn id="63" dur="1000" fill="hold"/>
                                        <p:tgtEl>
                                          <p:spTgt spid="156"/>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152"/>
                                        </p:tgtEl>
                                        <p:attrNameLst>
                                          <p:attrName>style.visibility</p:attrName>
                                        </p:attrNameLst>
                                      </p:cBhvr>
                                      <p:to>
                                        <p:strVal val="visible"/>
                                      </p:to>
                                    </p:set>
                                    <p:animEffect transition="in" filter="fade">
                                      <p:cBhvr>
                                        <p:cTn id="66" dur="1000"/>
                                        <p:tgtEl>
                                          <p:spTgt spid="152"/>
                                        </p:tgtEl>
                                      </p:cBhvr>
                                    </p:animEffect>
                                    <p:anim calcmode="lin" valueType="num">
                                      <p:cBhvr>
                                        <p:cTn id="67" dur="1000" fill="hold"/>
                                        <p:tgtEl>
                                          <p:spTgt spid="152"/>
                                        </p:tgtEl>
                                        <p:attrNameLst>
                                          <p:attrName>ppt_x</p:attrName>
                                        </p:attrNameLst>
                                      </p:cBhvr>
                                      <p:tavLst>
                                        <p:tav tm="0">
                                          <p:val>
                                            <p:strVal val="#ppt_x"/>
                                          </p:val>
                                        </p:tav>
                                        <p:tav tm="100000">
                                          <p:val>
                                            <p:strVal val="#ppt_x"/>
                                          </p:val>
                                        </p:tav>
                                      </p:tavLst>
                                    </p:anim>
                                    <p:anim calcmode="lin" valueType="num">
                                      <p:cBhvr>
                                        <p:cTn id="68" dur="1000" fill="hold"/>
                                        <p:tgtEl>
                                          <p:spTgt spid="1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 grpId="0" animBg="1"/>
      <p:bldP spid="151" grpId="0" animBg="1"/>
      <p:bldP spid="156" grpId="0" animBg="1"/>
      <p:bldP spid="162"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10B0-8434-4636-B1F2-456BD14ADB70}"/>
              </a:ext>
            </a:extLst>
          </p:cNvPr>
          <p:cNvSpPr>
            <a:spLocks noGrp="1"/>
          </p:cNvSpPr>
          <p:nvPr>
            <p:ph type="title"/>
          </p:nvPr>
        </p:nvSpPr>
        <p:spPr/>
        <p:txBody>
          <a:bodyPr/>
          <a:lstStyle/>
          <a:p>
            <a:r>
              <a:rPr lang="en-US" dirty="0"/>
              <a:t>Resources</a:t>
            </a:r>
            <a:endParaRPr lang="nl-NL" dirty="0"/>
          </a:p>
        </p:txBody>
      </p:sp>
      <p:sp>
        <p:nvSpPr>
          <p:cNvPr id="3" name="Content Placeholder 2">
            <a:extLst>
              <a:ext uri="{FF2B5EF4-FFF2-40B4-BE49-F238E27FC236}">
                <a16:creationId xmlns:a16="http://schemas.microsoft.com/office/drawing/2014/main" id="{AA014CD1-4ACA-4711-ACF0-9B0199CEE7AE}"/>
              </a:ext>
            </a:extLst>
          </p:cNvPr>
          <p:cNvSpPr>
            <a:spLocks noGrp="1"/>
          </p:cNvSpPr>
          <p:nvPr>
            <p:ph type="body" idx="1"/>
          </p:nvPr>
        </p:nvSpPr>
        <p:spPr/>
        <p:txBody>
          <a:bodyPr>
            <a:normAutofit/>
          </a:bodyPr>
          <a:lstStyle/>
          <a:p>
            <a:r>
              <a:rPr lang="en-US" dirty="0">
                <a:hlinkClick r:id="rId2">
                  <a:extLst>
                    <a:ext uri="{A12FA001-AC4F-418D-AE19-62706E023703}">
                      <ahyp:hlinkClr xmlns:ahyp="http://schemas.microsoft.com/office/drawing/2018/hyperlinkcolor" val="tx"/>
                    </a:ext>
                  </a:extLst>
                </a:hlinkClick>
              </a:rPr>
              <a:t>Basic example</a:t>
            </a:r>
            <a:endParaRPr lang="en-US" dirty="0"/>
          </a:p>
          <a:p>
            <a:r>
              <a:rPr lang="en-US" dirty="0">
                <a:hlinkClick r:id="rId3">
                  <a:extLst>
                    <a:ext uri="{A12FA001-AC4F-418D-AE19-62706E023703}">
                      <ahyp:hlinkClr xmlns:ahyp="http://schemas.microsoft.com/office/drawing/2018/hyperlinkcolor" val="tx"/>
                    </a:ext>
                  </a:extLst>
                </a:hlinkClick>
              </a:rPr>
              <a:t>Advanced example</a:t>
            </a:r>
            <a:endParaRPr lang="en-US" dirty="0"/>
          </a:p>
          <a:p>
            <a:r>
              <a:rPr lang="en-US" dirty="0">
                <a:hlinkClick r:id="rId4">
                  <a:extLst>
                    <a:ext uri="{A12FA001-AC4F-418D-AE19-62706E023703}">
                      <ahyp:hlinkClr xmlns:ahyp="http://schemas.microsoft.com/office/drawing/2018/hyperlinkcolor" val="tx"/>
                    </a:ext>
                  </a:extLst>
                </a:hlinkClick>
              </a:rPr>
              <a:t>Create Database (U-SQL)</a:t>
            </a:r>
            <a:r>
              <a:rPr lang="en-US" dirty="0"/>
              <a:t> &amp; </a:t>
            </a:r>
            <a:r>
              <a:rPr lang="en-US" dirty="0">
                <a:hlinkClick r:id="rId5">
                  <a:extLst>
                    <a:ext uri="{A12FA001-AC4F-418D-AE19-62706E023703}">
                      <ahyp:hlinkClr xmlns:ahyp="http://schemas.microsoft.com/office/drawing/2018/hyperlinkcolor" val="tx"/>
                    </a:ext>
                  </a:extLst>
                </a:hlinkClick>
              </a:rPr>
              <a:t>Create Data Source (U-SQL)</a:t>
            </a:r>
            <a:endParaRPr lang="en-US" dirty="0"/>
          </a:p>
          <a:p>
            <a:endParaRPr lang="en-US" dirty="0"/>
          </a:p>
          <a:p>
            <a:r>
              <a:rPr lang="en-US" dirty="0">
                <a:hlinkClick r:id="rId6">
                  <a:extLst>
                    <a:ext uri="{A12FA001-AC4F-418D-AE19-62706E023703}">
                      <ahyp:hlinkClr xmlns:ahyp="http://schemas.microsoft.com/office/drawing/2018/hyperlinkcolor" val="tx"/>
                    </a:ext>
                  </a:extLst>
                </a:hlinkClick>
              </a:rPr>
              <a:t>This example</a:t>
            </a:r>
            <a:endParaRPr lang="en-US" dirty="0"/>
          </a:p>
          <a:p>
            <a:r>
              <a:rPr lang="en-US" dirty="0">
                <a:hlinkClick r:id="rId7">
                  <a:extLst>
                    <a:ext uri="{A12FA001-AC4F-418D-AE19-62706E023703}">
                      <ahyp:hlinkClr xmlns:ahyp="http://schemas.microsoft.com/office/drawing/2018/hyperlinkcolor" val="tx"/>
                    </a:ext>
                  </a:extLst>
                </a:hlinkClick>
              </a:rPr>
              <a:t>HDInsight </a:t>
            </a:r>
            <a:r>
              <a:rPr lang="en-US" dirty="0" err="1">
                <a:hlinkClick r:id="rId7">
                  <a:extLst>
                    <a:ext uri="{A12FA001-AC4F-418D-AE19-62706E023703}">
                      <ahyp:hlinkClr xmlns:ahyp="http://schemas.microsoft.com/office/drawing/2018/hyperlinkcolor" val="tx"/>
                    </a:ext>
                  </a:extLst>
                </a:hlinkClick>
              </a:rPr>
              <a:t>quickstart</a:t>
            </a:r>
            <a:endParaRPr lang="en-US" dirty="0"/>
          </a:p>
          <a:p>
            <a:endParaRPr lang="en-US" dirty="0"/>
          </a:p>
          <a:p>
            <a:r>
              <a:rPr lang="en-US" dirty="0">
                <a:hlinkClick r:id="rId8">
                  <a:extLst>
                    <a:ext uri="{A12FA001-AC4F-418D-AE19-62706E023703}">
                      <ahyp:hlinkClr xmlns:ahyp="http://schemas.microsoft.com/office/drawing/2018/hyperlinkcolor" val="tx"/>
                    </a:ext>
                  </a:extLst>
                </a:hlinkClick>
              </a:rPr>
              <a:t>Azure blog</a:t>
            </a:r>
            <a:endParaRPr lang="en-US" dirty="0"/>
          </a:p>
          <a:p>
            <a:r>
              <a:rPr lang="en-US" dirty="0">
                <a:hlinkClick r:id="rId9">
                  <a:extLst>
                    <a:ext uri="{A12FA001-AC4F-418D-AE19-62706E023703}">
                      <ahyp:hlinkClr xmlns:ahyp="http://schemas.microsoft.com/office/drawing/2018/hyperlinkcolor" val="tx"/>
                    </a:ext>
                  </a:extLst>
                </a:hlinkClick>
              </a:rPr>
              <a:t>Azure roadmap</a:t>
            </a:r>
            <a:endParaRPr lang="en-US" dirty="0"/>
          </a:p>
        </p:txBody>
      </p:sp>
    </p:spTree>
    <p:extLst>
      <p:ext uri="{BB962C8B-B14F-4D97-AF65-F5344CB8AC3E}">
        <p14:creationId xmlns:p14="http://schemas.microsoft.com/office/powerpoint/2010/main" val="4233797493"/>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7271073"/>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111DCF8-0FF2-4777-A885-6614AAA52031}"/>
              </a:ext>
            </a:extLst>
          </p:cNvPr>
          <p:cNvSpPr>
            <a:spLocks noGrp="1"/>
          </p:cNvSpPr>
          <p:nvPr>
            <p:ph sz="half" idx="1"/>
          </p:nvPr>
        </p:nvSpPr>
        <p:spPr/>
        <p:txBody>
          <a:bodyPr/>
          <a:lstStyle/>
          <a:p>
            <a:r>
              <a:rPr lang="en-US" dirty="0"/>
              <a:t>Track 1</a:t>
            </a:r>
          </a:p>
          <a:p>
            <a:r>
              <a:rPr lang="en-US" i="1" dirty="0"/>
              <a:t>15:35 – 16:20</a:t>
            </a:r>
          </a:p>
          <a:p>
            <a:r>
              <a:rPr lang="nl-NL" dirty="0"/>
              <a:t>Skynet Is Talking - Microsoft Bot Framework</a:t>
            </a:r>
          </a:p>
          <a:p>
            <a:r>
              <a:rPr lang="en-US" dirty="0"/>
              <a:t>Kris van der Mast</a:t>
            </a:r>
            <a:endParaRPr lang="nl-NL" dirty="0"/>
          </a:p>
        </p:txBody>
      </p:sp>
      <p:sp>
        <p:nvSpPr>
          <p:cNvPr id="5" name="Content Placeholder 4">
            <a:extLst>
              <a:ext uri="{FF2B5EF4-FFF2-40B4-BE49-F238E27FC236}">
                <a16:creationId xmlns:a16="http://schemas.microsoft.com/office/drawing/2014/main" id="{AE043FC5-6644-4345-8260-2B7F31574697}"/>
              </a:ext>
            </a:extLst>
          </p:cNvPr>
          <p:cNvSpPr>
            <a:spLocks noGrp="1"/>
          </p:cNvSpPr>
          <p:nvPr>
            <p:ph sz="half" idx="2"/>
          </p:nvPr>
        </p:nvSpPr>
        <p:spPr/>
        <p:txBody>
          <a:bodyPr/>
          <a:lstStyle/>
          <a:p>
            <a:r>
              <a:rPr lang="en-US" dirty="0"/>
              <a:t>Track 2</a:t>
            </a:r>
          </a:p>
          <a:p>
            <a:r>
              <a:rPr lang="en-US" i="1" dirty="0"/>
              <a:t>15:35 – 16:20</a:t>
            </a:r>
          </a:p>
          <a:p>
            <a:r>
              <a:rPr lang="en-US" dirty="0"/>
              <a:t>Enter The Matrix: Securing Azure's Assets</a:t>
            </a:r>
          </a:p>
          <a:p>
            <a:r>
              <a:rPr lang="en-US" dirty="0"/>
              <a:t>Mike Martin</a:t>
            </a:r>
            <a:endParaRPr lang="nl-NL" dirty="0"/>
          </a:p>
          <a:p>
            <a:endParaRPr lang="nl-NL" dirty="0"/>
          </a:p>
        </p:txBody>
      </p:sp>
    </p:spTree>
    <p:extLst>
      <p:ext uri="{BB962C8B-B14F-4D97-AF65-F5344CB8AC3E}">
        <p14:creationId xmlns:p14="http://schemas.microsoft.com/office/powerpoint/2010/main" val="3795600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9">
            <a:extLst>
              <a:ext uri="{28A0092B-C50C-407E-A947-70E740481C1C}">
                <a14:useLocalDpi xmlns:a14="http://schemas.microsoft.com/office/drawing/2010/main"/>
              </a:ext>
            </a:extLst>
          </a:blip>
          <a:stretch>
            <a:fillRect/>
          </a:stretch>
        </p:blipFill>
        <p:spPr>
          <a:xfrm>
            <a:off x="5483177" y="6236985"/>
            <a:ext cx="11688599" cy="4792326"/>
          </a:xfrm>
          <a:prstGeom prst="rect">
            <a:avLst/>
          </a:prstGeom>
        </p:spPr>
      </p:pic>
      <p:cxnSp>
        <p:nvCxnSpPr>
          <p:cNvPr id="58" name="Straight Arrow Connector 57"/>
          <p:cNvCxnSpPr/>
          <p:nvPr/>
        </p:nvCxnSpPr>
        <p:spPr>
          <a:xfrm>
            <a:off x="4199427" y="6891771"/>
            <a:ext cx="4426770" cy="685277"/>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a:off x="5156014" y="5924949"/>
            <a:ext cx="3490998" cy="1167964"/>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223" idx="1"/>
          </p:cNvCxnSpPr>
          <p:nvPr/>
        </p:nvCxnSpPr>
        <p:spPr>
          <a:xfrm>
            <a:off x="3883673" y="7396811"/>
            <a:ext cx="4742521" cy="557528"/>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V="1">
            <a:off x="5385940" y="8310645"/>
            <a:ext cx="3249083" cy="157427"/>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5249470" y="8763991"/>
            <a:ext cx="3385555" cy="773108"/>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flipV="1">
            <a:off x="5249468" y="9141284"/>
            <a:ext cx="3376728" cy="1572494"/>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sp>
        <p:nvSpPr>
          <p:cNvPr id="76" name="Pentagon 75"/>
          <p:cNvSpPr/>
          <p:nvPr/>
        </p:nvSpPr>
        <p:spPr bwMode="auto">
          <a:xfrm>
            <a:off x="4608526" y="2793922"/>
            <a:ext cx="5050675" cy="2162168"/>
          </a:xfrm>
          <a:prstGeom prst="homePlate">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58470" tIns="286776" rIns="0" bIns="286776" numCol="1" spcCol="0" rtlCol="0" fromWordArt="0" anchor="ctr" anchorCtr="0" forceAA="0" compatLnSpc="1">
            <a:prstTxWarp prst="textNoShape">
              <a:avLst/>
            </a:prstTxWarp>
            <a:noAutofit/>
          </a:bodyPr>
          <a:lstStyle/>
          <a:p>
            <a:pPr defTabSz="1827737">
              <a:lnSpc>
                <a:spcPct val="90000"/>
              </a:lnSpc>
              <a:defRPr/>
            </a:pPr>
            <a:r>
              <a:rPr lang="en-US" sz="4117" b="1" dirty="0">
                <a:solidFill>
                  <a:srgbClr val="FFFFFF"/>
                </a:solidFill>
                <a:latin typeface="Segoe UI Semibold" panose="020B0702040204020203" pitchFamily="34" charset="0"/>
                <a:ea typeface="Segoe UI" pitchFamily="34" charset="0"/>
                <a:cs typeface="Segoe UI" pitchFamily="34" charset="0"/>
              </a:rPr>
              <a:t>Ingest all data </a:t>
            </a:r>
            <a:r>
              <a:rPr lang="en-US" sz="2800" b="1" dirty="0">
                <a:solidFill>
                  <a:srgbClr val="FFFFFF"/>
                </a:solidFill>
                <a:latin typeface="Segoe UI Semibold" panose="020B0702040204020203" pitchFamily="34" charset="0"/>
                <a:ea typeface="Segoe UI" pitchFamily="34" charset="0"/>
                <a:cs typeface="Segoe UI" pitchFamily="34" charset="0"/>
              </a:rPr>
              <a:t>regardless of requirements</a:t>
            </a:r>
          </a:p>
          <a:p>
            <a:pPr defTabSz="1827737">
              <a:lnSpc>
                <a:spcPct val="90000"/>
              </a:lnSpc>
              <a:defRPr/>
            </a:pPr>
            <a:endParaRPr lang="en-US" sz="2351" b="1" dirty="0">
              <a:solidFill>
                <a:srgbClr val="FFFFFF"/>
              </a:solidFill>
              <a:latin typeface="Segoe UI Semibold" panose="020B0702040204020203" pitchFamily="34" charset="0"/>
              <a:ea typeface="Segoe UI" pitchFamily="34" charset="0"/>
              <a:cs typeface="Segoe UI" pitchFamily="34" charset="0"/>
            </a:endParaRPr>
          </a:p>
        </p:txBody>
      </p:sp>
      <p:sp>
        <p:nvSpPr>
          <p:cNvPr id="77" name="Chevron 76"/>
          <p:cNvSpPr/>
          <p:nvPr/>
        </p:nvSpPr>
        <p:spPr>
          <a:xfrm>
            <a:off x="8847720" y="2776515"/>
            <a:ext cx="5933217" cy="2162168"/>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32" tIns="91401" rIns="0" bIns="91401" numCol="1" spcCol="0" rtlCol="0" fromWordArt="0" anchor="ctr" anchorCtr="0" forceAA="0" compatLnSpc="1">
            <a:prstTxWarp prst="textNoShape">
              <a:avLst/>
            </a:prstTxWarp>
            <a:noAutofit/>
          </a:bodyPr>
          <a:lstStyle/>
          <a:p>
            <a:pPr defTabSz="1828266">
              <a:defRPr/>
            </a:pPr>
            <a:r>
              <a:rPr lang="en-US" sz="4117" b="1">
                <a:solidFill>
                  <a:srgbClr val="FFFFFF"/>
                </a:solidFill>
                <a:latin typeface="Segoe UI Semibold" panose="020B0702040204020203" pitchFamily="34" charset="0"/>
                <a:ea typeface="Segoe UI" pitchFamily="34" charset="0"/>
                <a:cs typeface="Segoe UI" pitchFamily="34" charset="0"/>
              </a:rPr>
              <a:t>Store all data </a:t>
            </a:r>
          </a:p>
          <a:p>
            <a:pPr defTabSz="1828266">
              <a:defRPr/>
            </a:pPr>
            <a:r>
              <a:rPr lang="en-US" sz="2800" b="1">
                <a:solidFill>
                  <a:srgbClr val="FFFFFF"/>
                </a:solidFill>
                <a:latin typeface="Segoe UI Semibold" panose="020B0702040204020203" pitchFamily="34" charset="0"/>
                <a:ea typeface="Segoe UI" pitchFamily="34" charset="0"/>
                <a:cs typeface="Segoe UI" pitchFamily="34" charset="0"/>
              </a:rPr>
              <a:t>in native format without schema definition</a:t>
            </a:r>
          </a:p>
        </p:txBody>
      </p:sp>
      <p:sp>
        <p:nvSpPr>
          <p:cNvPr id="78" name="Chevron 77"/>
          <p:cNvSpPr/>
          <p:nvPr/>
        </p:nvSpPr>
        <p:spPr>
          <a:xfrm>
            <a:off x="13996066" y="2798844"/>
            <a:ext cx="5833926" cy="2162168"/>
          </a:xfrm>
          <a:prstGeom prst="chevron">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32" tIns="91401" rIns="0" bIns="91401" numCol="1" spcCol="0" rtlCol="0" fromWordArt="0" anchor="ctr" anchorCtr="0" forceAA="0" compatLnSpc="1">
            <a:prstTxWarp prst="textNoShape">
              <a:avLst/>
            </a:prstTxWarp>
            <a:noAutofit/>
          </a:bodyPr>
          <a:lstStyle/>
          <a:p>
            <a:pPr defTabSz="1828266">
              <a:defRPr/>
            </a:pPr>
            <a:r>
              <a:rPr lang="en-US" sz="4117" b="1" dirty="0">
                <a:solidFill>
                  <a:srgbClr val="FFFFFF"/>
                </a:solidFill>
                <a:latin typeface="Segoe UI Semibold" panose="020B0702040204020203" pitchFamily="34" charset="0"/>
                <a:ea typeface="Segoe UI" pitchFamily="34" charset="0"/>
                <a:cs typeface="Segoe UI" pitchFamily="34" charset="0"/>
              </a:rPr>
              <a:t>Do analysis</a:t>
            </a:r>
          </a:p>
          <a:p>
            <a:pPr defTabSz="1828266">
              <a:defRPr/>
            </a:pPr>
            <a:r>
              <a:rPr lang="en-US" sz="2800" b="1" dirty="0">
                <a:solidFill>
                  <a:srgbClr val="FFFFFF"/>
                </a:solidFill>
                <a:latin typeface="Segoe UI Semibold" panose="020B0702040204020203" pitchFamily="34" charset="0"/>
                <a:ea typeface="Segoe UI" pitchFamily="34" charset="0"/>
                <a:cs typeface="Segoe UI" pitchFamily="34" charset="0"/>
              </a:rPr>
              <a:t>Hadoop, Spark, R, Azure Data Lake Analytics (ADLA)</a:t>
            </a:r>
          </a:p>
        </p:txBody>
      </p:sp>
      <p:cxnSp>
        <p:nvCxnSpPr>
          <p:cNvPr id="79" name="Straight Arrow Connector 78"/>
          <p:cNvCxnSpPr/>
          <p:nvPr/>
        </p:nvCxnSpPr>
        <p:spPr>
          <a:xfrm flipV="1">
            <a:off x="14892668" y="6212583"/>
            <a:ext cx="3070453" cy="1146847"/>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p:nvPr/>
        </p:nvCxnSpPr>
        <p:spPr>
          <a:xfrm flipV="1">
            <a:off x="14901544" y="7080821"/>
            <a:ext cx="3066771" cy="600350"/>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sp>
        <p:nvSpPr>
          <p:cNvPr id="83" name="TextBox 82"/>
          <p:cNvSpPr txBox="1"/>
          <p:nvPr/>
        </p:nvSpPr>
        <p:spPr>
          <a:xfrm>
            <a:off x="18073762" y="6695831"/>
            <a:ext cx="3928319" cy="646331"/>
          </a:xfrm>
          <a:prstGeom prst="rect">
            <a:avLst/>
          </a:prstGeom>
          <a:noFill/>
        </p:spPr>
        <p:txBody>
          <a:bodyPr wrap="none" lIns="0" rtlCol="0">
            <a:spAutoFit/>
          </a:bodyPr>
          <a:lstStyle/>
          <a:p>
            <a:pPr defTabSz="1827629">
              <a:defRPr/>
            </a:pPr>
            <a:r>
              <a:rPr lang="en-US" dirty="0">
                <a:solidFill>
                  <a:srgbClr val="53535A"/>
                </a:solidFill>
                <a:latin typeface="Open Sans Light"/>
                <a:ea typeface="Open Sans Light"/>
                <a:cs typeface="Open Sans Light"/>
              </a:rPr>
              <a:t>Interactive queries</a:t>
            </a:r>
          </a:p>
        </p:txBody>
      </p:sp>
      <p:sp>
        <p:nvSpPr>
          <p:cNvPr id="84" name="TextBox 83"/>
          <p:cNvSpPr txBox="1"/>
          <p:nvPr/>
        </p:nvSpPr>
        <p:spPr>
          <a:xfrm>
            <a:off x="18073763" y="5832536"/>
            <a:ext cx="2945678" cy="646331"/>
          </a:xfrm>
          <a:prstGeom prst="rect">
            <a:avLst/>
          </a:prstGeom>
          <a:noFill/>
        </p:spPr>
        <p:txBody>
          <a:bodyPr wrap="none" lIns="0" rtlCol="0">
            <a:spAutoFit/>
          </a:bodyPr>
          <a:lstStyle/>
          <a:p>
            <a:pPr defTabSz="1827629">
              <a:defRPr/>
            </a:pPr>
            <a:r>
              <a:rPr lang="en-US" dirty="0">
                <a:solidFill>
                  <a:srgbClr val="53535A"/>
                </a:solidFill>
                <a:latin typeface="Open Sans Light"/>
                <a:ea typeface="Open Sans Light"/>
                <a:cs typeface="Open Sans Light"/>
                <a:sym typeface="Open Sans Light"/>
              </a:rPr>
              <a:t>Batch q</a:t>
            </a:r>
            <a:r>
              <a:rPr lang="en-US" dirty="0">
                <a:solidFill>
                  <a:srgbClr val="53535A"/>
                </a:solidFill>
                <a:latin typeface="Open Sans Light"/>
                <a:ea typeface="Open Sans Light"/>
                <a:cs typeface="Open Sans Light"/>
              </a:rPr>
              <a:t>ueries</a:t>
            </a:r>
          </a:p>
        </p:txBody>
      </p:sp>
      <p:cxnSp>
        <p:nvCxnSpPr>
          <p:cNvPr id="85" name="Straight Arrow Connector 84"/>
          <p:cNvCxnSpPr/>
          <p:nvPr/>
        </p:nvCxnSpPr>
        <p:spPr>
          <a:xfrm>
            <a:off x="14937432" y="8230191"/>
            <a:ext cx="3025689" cy="475770"/>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sp>
        <p:nvSpPr>
          <p:cNvPr id="86" name="TextBox 85"/>
          <p:cNvSpPr txBox="1"/>
          <p:nvPr/>
        </p:nvSpPr>
        <p:spPr>
          <a:xfrm>
            <a:off x="18073760" y="8422425"/>
            <a:ext cx="3784049" cy="646331"/>
          </a:xfrm>
          <a:prstGeom prst="rect">
            <a:avLst/>
          </a:prstGeom>
          <a:noFill/>
        </p:spPr>
        <p:txBody>
          <a:bodyPr wrap="none" lIns="0" rtlCol="0">
            <a:spAutoFit/>
          </a:bodyPr>
          <a:lstStyle/>
          <a:p>
            <a:pPr defTabSz="1827629">
              <a:defRPr/>
            </a:pPr>
            <a:r>
              <a:rPr lang="en-US" dirty="0">
                <a:solidFill>
                  <a:srgbClr val="53535A"/>
                </a:solidFill>
                <a:latin typeface="Open Sans Light"/>
                <a:ea typeface="Open Sans Light"/>
                <a:cs typeface="Open Sans Light"/>
              </a:rPr>
              <a:t>Machine Learning</a:t>
            </a:r>
          </a:p>
        </p:txBody>
      </p:sp>
      <p:cxnSp>
        <p:nvCxnSpPr>
          <p:cNvPr id="87" name="Straight Arrow Connector 86"/>
          <p:cNvCxnSpPr/>
          <p:nvPr/>
        </p:nvCxnSpPr>
        <p:spPr>
          <a:xfrm>
            <a:off x="14901544" y="8600737"/>
            <a:ext cx="3061579" cy="1061783"/>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18073769" y="9285720"/>
            <a:ext cx="3477875" cy="646331"/>
          </a:xfrm>
          <a:prstGeom prst="rect">
            <a:avLst/>
          </a:prstGeom>
          <a:noFill/>
        </p:spPr>
        <p:txBody>
          <a:bodyPr wrap="none" lIns="0" rtlCol="0">
            <a:spAutoFit/>
          </a:bodyPr>
          <a:lstStyle/>
          <a:p>
            <a:pPr defTabSz="1827629">
              <a:defRPr/>
            </a:pPr>
            <a:r>
              <a:rPr lang="en-US" dirty="0">
                <a:solidFill>
                  <a:srgbClr val="53535A"/>
                </a:solidFill>
                <a:latin typeface="Open Sans Light"/>
                <a:ea typeface="Open Sans Light"/>
                <a:cs typeface="Open Sans Light"/>
              </a:rPr>
              <a:t>Data warehouse</a:t>
            </a:r>
          </a:p>
        </p:txBody>
      </p:sp>
      <p:sp>
        <p:nvSpPr>
          <p:cNvPr id="89" name="TextBox 88"/>
          <p:cNvSpPr txBox="1"/>
          <p:nvPr/>
        </p:nvSpPr>
        <p:spPr>
          <a:xfrm>
            <a:off x="18073761" y="7559128"/>
            <a:ext cx="3928319" cy="646331"/>
          </a:xfrm>
          <a:prstGeom prst="rect">
            <a:avLst/>
          </a:prstGeom>
          <a:noFill/>
        </p:spPr>
        <p:txBody>
          <a:bodyPr wrap="none" lIns="0" rtlCol="0">
            <a:spAutoFit/>
          </a:bodyPr>
          <a:lstStyle/>
          <a:p>
            <a:pPr defTabSz="1827629">
              <a:defRPr/>
            </a:pPr>
            <a:r>
              <a:rPr lang="en-US" dirty="0">
                <a:solidFill>
                  <a:srgbClr val="53535A"/>
                </a:solidFill>
                <a:latin typeface="Open Sans Light"/>
                <a:ea typeface="Open Sans Light"/>
                <a:cs typeface="Open Sans Light"/>
              </a:rPr>
              <a:t>Real-time analytics</a:t>
            </a:r>
          </a:p>
        </p:txBody>
      </p:sp>
      <p:cxnSp>
        <p:nvCxnSpPr>
          <p:cNvPr id="90" name="Straight Arrow Connector 89"/>
          <p:cNvCxnSpPr/>
          <p:nvPr/>
        </p:nvCxnSpPr>
        <p:spPr>
          <a:xfrm flipV="1">
            <a:off x="14920742" y="7885933"/>
            <a:ext cx="3047570" cy="82380"/>
          </a:xfrm>
          <a:prstGeom prst="straightConnector1">
            <a:avLst/>
          </a:prstGeom>
          <a:ln w="12700">
            <a:solidFill>
              <a:srgbClr val="FFC000"/>
            </a:solidFill>
            <a:headEnd type="none" w="sm" len="sm"/>
            <a:tailEnd type="triangle" w="lg" len="lg"/>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2427123" y="5302120"/>
            <a:ext cx="1355978" cy="1355978"/>
            <a:chOff x="372628" y="2473035"/>
            <a:chExt cx="691781" cy="691781"/>
          </a:xfrm>
          <a:solidFill>
            <a:srgbClr val="002050"/>
          </a:solidFill>
        </p:grpSpPr>
        <p:sp>
          <p:nvSpPr>
            <p:cNvPr id="12" name="Rectangle 11"/>
            <p:cNvSpPr/>
            <p:nvPr>
              <p:custDataLst>
                <p:tags r:id="rId16"/>
              </p:custDataLst>
            </p:nvPr>
          </p:nvSpPr>
          <p:spPr bwMode="auto">
            <a:xfrm>
              <a:off x="372628" y="2473035"/>
              <a:ext cx="691781" cy="69178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569">
                  <a:solidFill>
                    <a:srgbClr val="FFFFFF"/>
                  </a:solidFill>
                  <a:latin typeface="Segoe UI"/>
                  <a:ea typeface="Segoe UI" pitchFamily="34" charset="0"/>
                  <a:cs typeface="Segoe UI" pitchFamily="34" charset="0"/>
                </a:rPr>
                <a:t>Devices</a:t>
              </a:r>
            </a:p>
          </p:txBody>
        </p:sp>
        <p:grpSp>
          <p:nvGrpSpPr>
            <p:cNvPr id="4" name="Group 3"/>
            <p:cNvGrpSpPr/>
            <p:nvPr/>
          </p:nvGrpSpPr>
          <p:grpSpPr>
            <a:xfrm>
              <a:off x="476130" y="2594121"/>
              <a:ext cx="496449" cy="279445"/>
              <a:chOff x="2769908" y="1409697"/>
              <a:chExt cx="1965320" cy="1106255"/>
            </a:xfrm>
            <a:grpFill/>
          </p:grpSpPr>
          <p:sp>
            <p:nvSpPr>
              <p:cNvPr id="190" name="Round Same Side Corner Rectangle 11"/>
              <p:cNvSpPr/>
              <p:nvPr/>
            </p:nvSpPr>
            <p:spPr>
              <a:xfrm>
                <a:off x="3182901" y="1794718"/>
                <a:ext cx="998085" cy="721234"/>
              </a:xfrm>
              <a:custGeom>
                <a:avLst/>
                <a:gdLst/>
                <a:ahLst/>
                <a:cxnLst/>
                <a:rect l="l" t="t" r="r" b="b"/>
                <a:pathLst>
                  <a:path w="997825" h="721233">
                    <a:moveTo>
                      <a:pt x="386303" y="632863"/>
                    </a:moveTo>
                    <a:lnTo>
                      <a:pt x="361994" y="673949"/>
                    </a:lnTo>
                    <a:lnTo>
                      <a:pt x="635830" y="673949"/>
                    </a:lnTo>
                    <a:lnTo>
                      <a:pt x="611521" y="632863"/>
                    </a:lnTo>
                    <a:close/>
                    <a:moveTo>
                      <a:pt x="74549" y="554146"/>
                    </a:moveTo>
                    <a:lnTo>
                      <a:pt x="923276" y="554146"/>
                    </a:lnTo>
                    <a:lnTo>
                      <a:pt x="997825" y="680147"/>
                    </a:lnTo>
                    <a:lnTo>
                      <a:pt x="997380" y="680147"/>
                    </a:lnTo>
                    <a:lnTo>
                      <a:pt x="997380" y="721233"/>
                    </a:lnTo>
                    <a:lnTo>
                      <a:pt x="443" y="721233"/>
                    </a:lnTo>
                    <a:lnTo>
                      <a:pt x="443" y="680147"/>
                    </a:lnTo>
                    <a:lnTo>
                      <a:pt x="0" y="680147"/>
                    </a:lnTo>
                    <a:close/>
                    <a:moveTo>
                      <a:pt x="107888" y="28997"/>
                    </a:moveTo>
                    <a:lnTo>
                      <a:pt x="107888" y="517611"/>
                    </a:lnTo>
                    <a:lnTo>
                      <a:pt x="889938" y="517611"/>
                    </a:lnTo>
                    <a:lnTo>
                      <a:pt x="889938" y="28997"/>
                    </a:lnTo>
                    <a:close/>
                    <a:moveTo>
                      <a:pt x="102530" y="0"/>
                    </a:moveTo>
                    <a:lnTo>
                      <a:pt x="895294" y="0"/>
                    </a:lnTo>
                    <a:cubicBezTo>
                      <a:pt x="909799" y="0"/>
                      <a:pt x="921556" y="11760"/>
                      <a:pt x="921556" y="26269"/>
                    </a:cubicBezTo>
                    <a:lnTo>
                      <a:pt x="921556" y="541850"/>
                    </a:lnTo>
                    <a:lnTo>
                      <a:pt x="76268" y="541850"/>
                    </a:lnTo>
                    <a:lnTo>
                      <a:pt x="76268" y="26269"/>
                    </a:lnTo>
                    <a:cubicBezTo>
                      <a:pt x="76268" y="11760"/>
                      <a:pt x="88025" y="0"/>
                      <a:pt x="102530" y="0"/>
                    </a:cubicBezTo>
                    <a:close/>
                  </a:path>
                </a:pathLst>
              </a:custGeom>
              <a:solidFill>
                <a:schemeClr val="bg1"/>
              </a:solidFill>
              <a:ln w="25400" cap="flat" cmpd="sng" algn="ctr">
                <a:noFill/>
                <a:prstDash val="solid"/>
              </a:ln>
              <a:effectLst/>
            </p:spPr>
            <p:txBody>
              <a:bodyPr rtlCol="0" anchor="ctr"/>
              <a:lstStyle/>
              <a:p>
                <a:pPr defTabSz="1828333">
                  <a:defRPr/>
                </a:pPr>
                <a:endParaRPr lang="en-US" sz="1569">
                  <a:solidFill>
                    <a:srgbClr val="FFFFFF"/>
                  </a:solidFill>
                  <a:latin typeface="Segoe"/>
                </a:endParaRPr>
              </a:p>
            </p:txBody>
          </p:sp>
          <p:sp>
            <p:nvSpPr>
              <p:cNvPr id="191" name="Rounded Rectangle 223"/>
              <p:cNvSpPr/>
              <p:nvPr/>
            </p:nvSpPr>
            <p:spPr bwMode="auto">
              <a:xfrm>
                <a:off x="2769908" y="1409697"/>
                <a:ext cx="368615" cy="648352"/>
              </a:xfrm>
              <a:custGeom>
                <a:avLst/>
                <a:gdLst/>
                <a:ahLst/>
                <a:cxnLst/>
                <a:rect l="l" t="t" r="r" b="b"/>
                <a:pathLst>
                  <a:path w="3657600" h="6434945">
                    <a:moveTo>
                      <a:pt x="1828801" y="5761924"/>
                    </a:moveTo>
                    <a:cubicBezTo>
                      <a:pt x="1694209" y="5761924"/>
                      <a:pt x="1585101" y="5871032"/>
                      <a:pt x="1585101" y="6005624"/>
                    </a:cubicBezTo>
                    <a:cubicBezTo>
                      <a:pt x="1585101" y="6140216"/>
                      <a:pt x="1694209" y="6249324"/>
                      <a:pt x="1828801" y="6249324"/>
                    </a:cubicBezTo>
                    <a:cubicBezTo>
                      <a:pt x="1963393" y="6249324"/>
                      <a:pt x="2072501" y="6140216"/>
                      <a:pt x="2072501" y="6005624"/>
                    </a:cubicBezTo>
                    <a:cubicBezTo>
                      <a:pt x="2072501" y="5871032"/>
                      <a:pt x="1963393" y="5761924"/>
                      <a:pt x="1828801" y="5761924"/>
                    </a:cubicBezTo>
                    <a:close/>
                    <a:moveTo>
                      <a:pt x="367260" y="607233"/>
                    </a:moveTo>
                    <a:lnTo>
                      <a:pt x="367260" y="5543030"/>
                    </a:lnTo>
                    <a:lnTo>
                      <a:pt x="3290341" y="5543030"/>
                    </a:lnTo>
                    <a:lnTo>
                      <a:pt x="3290341" y="607233"/>
                    </a:lnTo>
                    <a:close/>
                    <a:moveTo>
                      <a:pt x="1097280" y="257182"/>
                    </a:moveTo>
                    <a:cubicBezTo>
                      <a:pt x="1072030" y="257182"/>
                      <a:pt x="1051560" y="277652"/>
                      <a:pt x="1051560" y="302902"/>
                    </a:cubicBezTo>
                    <a:cubicBezTo>
                      <a:pt x="1051560" y="328152"/>
                      <a:pt x="1072030" y="348622"/>
                      <a:pt x="1097280" y="348622"/>
                    </a:cubicBezTo>
                    <a:lnTo>
                      <a:pt x="2560320" y="348622"/>
                    </a:lnTo>
                    <a:cubicBezTo>
                      <a:pt x="2585570" y="348622"/>
                      <a:pt x="2606040" y="328152"/>
                      <a:pt x="2606040" y="302902"/>
                    </a:cubicBezTo>
                    <a:cubicBezTo>
                      <a:pt x="2606040" y="277652"/>
                      <a:pt x="2585570" y="257182"/>
                      <a:pt x="2560320" y="257182"/>
                    </a:cubicBezTo>
                    <a:close/>
                    <a:moveTo>
                      <a:pt x="609612" y="0"/>
                    </a:moveTo>
                    <a:lnTo>
                      <a:pt x="3047988" y="0"/>
                    </a:lnTo>
                    <a:cubicBezTo>
                      <a:pt x="3384667" y="0"/>
                      <a:pt x="3657600" y="272933"/>
                      <a:pt x="3657600" y="609612"/>
                    </a:cubicBezTo>
                    <a:lnTo>
                      <a:pt x="3657600" y="5825333"/>
                    </a:lnTo>
                    <a:cubicBezTo>
                      <a:pt x="3657600" y="6162012"/>
                      <a:pt x="3384667" y="6434945"/>
                      <a:pt x="3047988" y="6434945"/>
                    </a:cubicBezTo>
                    <a:lnTo>
                      <a:pt x="609612" y="6434945"/>
                    </a:lnTo>
                    <a:cubicBezTo>
                      <a:pt x="272933" y="6434945"/>
                      <a:pt x="0" y="6162012"/>
                      <a:pt x="0" y="5825333"/>
                    </a:cubicBezTo>
                    <a:lnTo>
                      <a:pt x="0" y="609612"/>
                    </a:lnTo>
                    <a:cubicBezTo>
                      <a:pt x="0" y="272933"/>
                      <a:pt x="272933" y="0"/>
                      <a:pt x="609612"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2" tIns="89617" rIns="89617" bIns="179232" numCol="1" spcCol="0" rtlCol="0" fromWordArt="0" anchor="b" anchorCtr="0" forceAA="0" compatLnSpc="1">
                <a:prstTxWarp prst="textNoShape">
                  <a:avLst/>
                </a:prstTxWarp>
                <a:noAutofit/>
              </a:bodyPr>
              <a:lstStyle/>
              <a:p>
                <a:pPr defTabSz="1791723" fontAlgn="base">
                  <a:spcBef>
                    <a:spcPct val="0"/>
                  </a:spcBef>
                  <a:spcAft>
                    <a:spcPct val="0"/>
                  </a:spcAft>
                  <a:defRPr/>
                </a:pPr>
                <a:endParaRPr lang="en-US" sz="1569" spc="-98" err="1">
                  <a:solidFill>
                    <a:srgbClr val="FFFFFF"/>
                  </a:solidFill>
                  <a:latin typeface="Segoe UI"/>
                  <a:ea typeface="Segoe UI" pitchFamily="34" charset="0"/>
                  <a:cs typeface="Segoe UI" pitchFamily="34" charset="0"/>
                </a:endParaRPr>
              </a:p>
            </p:txBody>
          </p:sp>
          <p:sp>
            <p:nvSpPr>
              <p:cNvPr id="192" name="Rounded Rectangle 6"/>
              <p:cNvSpPr/>
              <p:nvPr/>
            </p:nvSpPr>
            <p:spPr bwMode="auto">
              <a:xfrm rot="16200000">
                <a:off x="4229657" y="1440678"/>
                <a:ext cx="404402" cy="606741"/>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179224" tIns="89611" rIns="179224" bIns="89611" numCol="1" rtlCol="0" anchor="ctr" anchorCtr="0" compatLnSpc="1">
                <a:prstTxWarp prst="textNoShape">
                  <a:avLst/>
                </a:prstTxWarp>
              </a:bodyPr>
              <a:lstStyle/>
              <a:p>
                <a:pPr defTabSz="1613068">
                  <a:defRPr/>
                </a:pPr>
                <a:endParaRPr lang="en-US" sz="1569" spc="-265">
                  <a:solidFill>
                    <a:srgbClr val="FFFFFF"/>
                  </a:solidFill>
                  <a:latin typeface="Segoe Light" pitchFamily="34" charset="0"/>
                </a:endParaRPr>
              </a:p>
            </p:txBody>
          </p:sp>
        </p:grpSp>
      </p:grpSp>
      <p:grpSp>
        <p:nvGrpSpPr>
          <p:cNvPr id="20" name="Group 19"/>
          <p:cNvGrpSpPr/>
          <p:nvPr/>
        </p:nvGrpSpPr>
        <p:grpSpPr>
          <a:xfrm>
            <a:off x="2427123" y="9551922"/>
            <a:ext cx="1355978" cy="1355978"/>
            <a:chOff x="1103397" y="3187789"/>
            <a:chExt cx="691781" cy="691781"/>
          </a:xfrm>
          <a:solidFill>
            <a:srgbClr val="002050"/>
          </a:solidFill>
        </p:grpSpPr>
        <p:sp>
          <p:nvSpPr>
            <p:cNvPr id="15" name="Rectangle 14"/>
            <p:cNvSpPr/>
            <p:nvPr>
              <p:custDataLst>
                <p:tags r:id="rId15"/>
              </p:custDataLst>
            </p:nvPr>
          </p:nvSpPr>
          <p:spPr bwMode="auto">
            <a:xfrm>
              <a:off x="1103397" y="3187789"/>
              <a:ext cx="691781" cy="69178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569">
                  <a:ln>
                    <a:solidFill>
                      <a:srgbClr val="000000">
                        <a:alpha val="0"/>
                      </a:srgbClr>
                    </a:solidFill>
                  </a:ln>
                  <a:solidFill>
                    <a:srgbClr val="FFFFFF"/>
                  </a:solidFill>
                  <a:latin typeface="Segoe UI"/>
                </a:rPr>
                <a:t>Relational</a:t>
              </a:r>
              <a:endParaRPr lang="en-US" sz="1569">
                <a:solidFill>
                  <a:srgbClr val="FFFFFF"/>
                </a:solidFill>
                <a:latin typeface="Segoe UI"/>
                <a:ea typeface="Segoe UI" pitchFamily="34" charset="0"/>
                <a:cs typeface="Segoe UI" pitchFamily="34" charset="0"/>
              </a:endParaRPr>
            </a:p>
          </p:txBody>
        </p:sp>
        <p:grpSp>
          <p:nvGrpSpPr>
            <p:cNvPr id="174" name="Group 173"/>
            <p:cNvGrpSpPr/>
            <p:nvPr/>
          </p:nvGrpSpPr>
          <p:grpSpPr>
            <a:xfrm>
              <a:off x="1304674" y="3262655"/>
              <a:ext cx="289229" cy="318346"/>
              <a:chOff x="9677938" y="4380341"/>
              <a:chExt cx="180750" cy="203154"/>
            </a:xfrm>
            <a:grpFill/>
          </p:grpSpPr>
          <p:sp>
            <p:nvSpPr>
              <p:cNvPr id="176" name="Freeform 175"/>
              <p:cNvSpPr/>
              <p:nvPr/>
            </p:nvSpPr>
            <p:spPr>
              <a:xfrm>
                <a:off x="9677938" y="4380341"/>
                <a:ext cx="180750" cy="203154"/>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w="12700" cap="flat" cmpd="sng" algn="ctr">
                <a:noFill/>
                <a:prstDash val="solid"/>
                <a:miter lim="800000"/>
              </a:ln>
              <a:effectLst/>
            </p:spPr>
            <p:txBody>
              <a:bodyPr rtlCol="0" anchor="ctr"/>
              <a:lstStyle/>
              <a:p>
                <a:pPr defTabSz="1827459">
                  <a:defRPr/>
                </a:pPr>
                <a:endParaRPr lang="en-US" sz="1569">
                  <a:solidFill>
                    <a:srgbClr val="FFFFFF"/>
                  </a:solidFill>
                  <a:latin typeface="Calibri" panose="020F0502020204030204"/>
                </a:endParaRPr>
              </a:p>
            </p:txBody>
          </p:sp>
          <p:sp>
            <p:nvSpPr>
              <p:cNvPr id="177" name="Oval 176"/>
              <p:cNvSpPr/>
              <p:nvPr/>
            </p:nvSpPr>
            <p:spPr>
              <a:xfrm>
                <a:off x="9692924" y="4389921"/>
                <a:ext cx="146753" cy="40388"/>
              </a:xfrm>
              <a:prstGeom prst="ellipse">
                <a:avLst/>
              </a:prstGeom>
              <a:grpFill/>
              <a:ln w="12700" cap="flat" cmpd="sng" algn="ctr">
                <a:noFill/>
                <a:prstDash val="solid"/>
                <a:miter lim="800000"/>
              </a:ln>
              <a:effectLst/>
            </p:spPr>
            <p:txBody>
              <a:bodyPr rtlCol="0" anchor="ctr"/>
              <a:lstStyle/>
              <a:p>
                <a:pPr defTabSz="1827459">
                  <a:defRPr/>
                </a:pPr>
                <a:endParaRPr lang="en-US" sz="1569">
                  <a:solidFill>
                    <a:srgbClr val="FFFFFF"/>
                  </a:solidFill>
                  <a:latin typeface="Calibri" panose="020F0502020204030204"/>
                </a:endParaRPr>
              </a:p>
            </p:txBody>
          </p:sp>
        </p:grpSp>
      </p:grpSp>
      <p:grpSp>
        <p:nvGrpSpPr>
          <p:cNvPr id="22" name="Group 21"/>
          <p:cNvGrpSpPr/>
          <p:nvPr/>
        </p:nvGrpSpPr>
        <p:grpSpPr>
          <a:xfrm>
            <a:off x="3883677" y="8131875"/>
            <a:ext cx="1355978" cy="1355978"/>
            <a:chOff x="2551230" y="2464452"/>
            <a:chExt cx="691781" cy="691781"/>
          </a:xfrm>
          <a:solidFill>
            <a:srgbClr val="002050"/>
          </a:solidFill>
        </p:grpSpPr>
        <p:sp>
          <p:nvSpPr>
            <p:cNvPr id="222" name="Rectangle 221"/>
            <p:cNvSpPr/>
            <p:nvPr>
              <p:custDataLst>
                <p:tags r:id="rId14"/>
              </p:custDataLst>
            </p:nvPr>
          </p:nvSpPr>
          <p:spPr bwMode="auto">
            <a:xfrm>
              <a:off x="2551230" y="2464452"/>
              <a:ext cx="691781" cy="69178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569">
                  <a:ln>
                    <a:solidFill>
                      <a:srgbClr val="000000">
                        <a:alpha val="0"/>
                      </a:srgbClr>
                    </a:solidFill>
                  </a:ln>
                  <a:solidFill>
                    <a:srgbClr val="FFFFFF"/>
                  </a:solidFill>
                  <a:latin typeface="Segoe UI"/>
                </a:rPr>
                <a:t>Sensors</a:t>
              </a:r>
              <a:endParaRPr lang="en-US" sz="1569">
                <a:solidFill>
                  <a:srgbClr val="FFFFFF"/>
                </a:solidFill>
                <a:latin typeface="Segoe UI"/>
                <a:ea typeface="Segoe UI" pitchFamily="34" charset="0"/>
                <a:cs typeface="Segoe UI" pitchFamily="34" charset="0"/>
              </a:endParaRPr>
            </a:p>
          </p:txBody>
        </p:sp>
        <p:sp>
          <p:nvSpPr>
            <p:cNvPr id="187" name="Frame 5"/>
            <p:cNvSpPr>
              <a:spLocks noChangeAspect="1"/>
            </p:cNvSpPr>
            <p:nvPr/>
          </p:nvSpPr>
          <p:spPr bwMode="auto">
            <a:xfrm>
              <a:off x="2761691" y="2548139"/>
              <a:ext cx="270860" cy="270787"/>
            </a:xfrm>
            <a:custGeom>
              <a:avLst/>
              <a:gdLst/>
              <a:ahLst/>
              <a:cxnLst/>
              <a:rect l="l" t="t" r="r" b="b"/>
              <a:pathLst>
                <a:path w="914400" h="914400">
                  <a:moveTo>
                    <a:pt x="423625" y="642938"/>
                  </a:moveTo>
                  <a:lnTo>
                    <a:pt x="500064" y="720805"/>
                  </a:lnTo>
                  <a:lnTo>
                    <a:pt x="500064" y="770811"/>
                  </a:lnTo>
                  <a:lnTo>
                    <a:pt x="423625" y="770811"/>
                  </a:lnTo>
                  <a:close/>
                  <a:moveTo>
                    <a:pt x="651511" y="598647"/>
                  </a:moveTo>
                  <a:lnTo>
                    <a:pt x="656512" y="599361"/>
                  </a:lnTo>
                  <a:lnTo>
                    <a:pt x="660798" y="600076"/>
                  </a:lnTo>
                  <a:lnTo>
                    <a:pt x="664370" y="602219"/>
                  </a:lnTo>
                  <a:lnTo>
                    <a:pt x="667942" y="605076"/>
                  </a:lnTo>
                  <a:lnTo>
                    <a:pt x="671514" y="608648"/>
                  </a:lnTo>
                  <a:lnTo>
                    <a:pt x="673657" y="612935"/>
                  </a:lnTo>
                  <a:lnTo>
                    <a:pt x="675086" y="617221"/>
                  </a:lnTo>
                  <a:lnTo>
                    <a:pt x="675800" y="622221"/>
                  </a:lnTo>
                  <a:lnTo>
                    <a:pt x="675086" y="627222"/>
                  </a:lnTo>
                  <a:lnTo>
                    <a:pt x="673657" y="631508"/>
                  </a:lnTo>
                  <a:lnTo>
                    <a:pt x="671514" y="635080"/>
                  </a:lnTo>
                  <a:lnTo>
                    <a:pt x="667942" y="638652"/>
                  </a:lnTo>
                  <a:lnTo>
                    <a:pt x="664370" y="642224"/>
                  </a:lnTo>
                  <a:lnTo>
                    <a:pt x="660798" y="644367"/>
                  </a:lnTo>
                  <a:lnTo>
                    <a:pt x="656512" y="645796"/>
                  </a:lnTo>
                  <a:lnTo>
                    <a:pt x="651511" y="646510"/>
                  </a:lnTo>
                  <a:lnTo>
                    <a:pt x="646510" y="645796"/>
                  </a:lnTo>
                  <a:lnTo>
                    <a:pt x="642224" y="644367"/>
                  </a:lnTo>
                  <a:lnTo>
                    <a:pt x="637937" y="642224"/>
                  </a:lnTo>
                  <a:lnTo>
                    <a:pt x="634365" y="638652"/>
                  </a:lnTo>
                  <a:lnTo>
                    <a:pt x="631508" y="635080"/>
                  </a:lnTo>
                  <a:lnTo>
                    <a:pt x="629365" y="631508"/>
                  </a:lnTo>
                  <a:lnTo>
                    <a:pt x="628650" y="627222"/>
                  </a:lnTo>
                  <a:lnTo>
                    <a:pt x="627936" y="622221"/>
                  </a:lnTo>
                  <a:lnTo>
                    <a:pt x="628650" y="617221"/>
                  </a:lnTo>
                  <a:lnTo>
                    <a:pt x="629365" y="612935"/>
                  </a:lnTo>
                  <a:lnTo>
                    <a:pt x="631508" y="608648"/>
                  </a:lnTo>
                  <a:lnTo>
                    <a:pt x="634365" y="605076"/>
                  </a:lnTo>
                  <a:lnTo>
                    <a:pt x="637937" y="602219"/>
                  </a:lnTo>
                  <a:lnTo>
                    <a:pt x="642224" y="600076"/>
                  </a:lnTo>
                  <a:lnTo>
                    <a:pt x="646510" y="599361"/>
                  </a:lnTo>
                  <a:close/>
                  <a:moveTo>
                    <a:pt x="224314" y="447914"/>
                  </a:moveTo>
                  <a:lnTo>
                    <a:pt x="373619" y="600076"/>
                  </a:lnTo>
                  <a:lnTo>
                    <a:pt x="373619" y="770812"/>
                  </a:lnTo>
                  <a:lnTo>
                    <a:pt x="294323" y="770812"/>
                  </a:lnTo>
                  <a:lnTo>
                    <a:pt x="294323" y="568644"/>
                  </a:lnTo>
                  <a:lnTo>
                    <a:pt x="240030" y="568644"/>
                  </a:lnTo>
                  <a:lnTo>
                    <a:pt x="240030" y="768669"/>
                  </a:lnTo>
                  <a:lnTo>
                    <a:pt x="142161" y="769383"/>
                  </a:lnTo>
                  <a:lnTo>
                    <a:pt x="142161" y="696517"/>
                  </a:lnTo>
                  <a:lnTo>
                    <a:pt x="184309" y="696517"/>
                  </a:lnTo>
                  <a:lnTo>
                    <a:pt x="184309" y="642939"/>
                  </a:lnTo>
                  <a:lnTo>
                    <a:pt x="142161" y="642939"/>
                  </a:lnTo>
                  <a:lnTo>
                    <a:pt x="142161" y="565072"/>
                  </a:lnTo>
                  <a:lnTo>
                    <a:pt x="182166" y="565072"/>
                  </a:lnTo>
                  <a:lnTo>
                    <a:pt x="182166" y="518637"/>
                  </a:lnTo>
                  <a:lnTo>
                    <a:pt x="142161" y="518637"/>
                  </a:lnTo>
                  <a:lnTo>
                    <a:pt x="142161" y="448629"/>
                  </a:lnTo>
                  <a:close/>
                  <a:moveTo>
                    <a:pt x="272891" y="250746"/>
                  </a:moveTo>
                  <a:lnTo>
                    <a:pt x="278606" y="251461"/>
                  </a:lnTo>
                  <a:lnTo>
                    <a:pt x="282892" y="252889"/>
                  </a:lnTo>
                  <a:lnTo>
                    <a:pt x="286464" y="255032"/>
                  </a:lnTo>
                  <a:lnTo>
                    <a:pt x="290036" y="257890"/>
                  </a:lnTo>
                  <a:lnTo>
                    <a:pt x="292894" y="261462"/>
                  </a:lnTo>
                  <a:lnTo>
                    <a:pt x="295037" y="265034"/>
                  </a:lnTo>
                  <a:lnTo>
                    <a:pt x="296466" y="269320"/>
                  </a:lnTo>
                  <a:lnTo>
                    <a:pt x="297180" y="275035"/>
                  </a:lnTo>
                  <a:lnTo>
                    <a:pt x="296466" y="280036"/>
                  </a:lnTo>
                  <a:lnTo>
                    <a:pt x="295037" y="284322"/>
                  </a:lnTo>
                  <a:lnTo>
                    <a:pt x="292894" y="287894"/>
                  </a:lnTo>
                  <a:lnTo>
                    <a:pt x="290036" y="291466"/>
                  </a:lnTo>
                  <a:lnTo>
                    <a:pt x="286464" y="294323"/>
                  </a:lnTo>
                  <a:lnTo>
                    <a:pt x="282892" y="296466"/>
                  </a:lnTo>
                  <a:lnTo>
                    <a:pt x="278606" y="297181"/>
                  </a:lnTo>
                  <a:lnTo>
                    <a:pt x="272891" y="297895"/>
                  </a:lnTo>
                  <a:lnTo>
                    <a:pt x="267890" y="297181"/>
                  </a:lnTo>
                  <a:lnTo>
                    <a:pt x="263604" y="296466"/>
                  </a:lnTo>
                  <a:lnTo>
                    <a:pt x="260032" y="294323"/>
                  </a:lnTo>
                  <a:lnTo>
                    <a:pt x="256460" y="291466"/>
                  </a:lnTo>
                  <a:lnTo>
                    <a:pt x="253603" y="287894"/>
                  </a:lnTo>
                  <a:lnTo>
                    <a:pt x="251459" y="284322"/>
                  </a:lnTo>
                  <a:lnTo>
                    <a:pt x="250031" y="280036"/>
                  </a:lnTo>
                  <a:lnTo>
                    <a:pt x="249316" y="275035"/>
                  </a:lnTo>
                  <a:lnTo>
                    <a:pt x="250031" y="269320"/>
                  </a:lnTo>
                  <a:lnTo>
                    <a:pt x="251459" y="265034"/>
                  </a:lnTo>
                  <a:lnTo>
                    <a:pt x="253603" y="261462"/>
                  </a:lnTo>
                  <a:lnTo>
                    <a:pt x="256460" y="257890"/>
                  </a:lnTo>
                  <a:lnTo>
                    <a:pt x="260032" y="255032"/>
                  </a:lnTo>
                  <a:lnTo>
                    <a:pt x="263604" y="252889"/>
                  </a:lnTo>
                  <a:lnTo>
                    <a:pt x="267890" y="251461"/>
                  </a:lnTo>
                  <a:close/>
                  <a:moveTo>
                    <a:pt x="722947" y="147876"/>
                  </a:moveTo>
                  <a:lnTo>
                    <a:pt x="770811" y="147876"/>
                  </a:lnTo>
                  <a:lnTo>
                    <a:pt x="770811" y="227171"/>
                  </a:lnTo>
                  <a:lnTo>
                    <a:pt x="722947" y="227171"/>
                  </a:lnTo>
                  <a:close/>
                  <a:moveTo>
                    <a:pt x="554355" y="143589"/>
                  </a:moveTo>
                  <a:lnTo>
                    <a:pt x="672227" y="143589"/>
                  </a:lnTo>
                  <a:lnTo>
                    <a:pt x="672941" y="281464"/>
                  </a:lnTo>
                  <a:lnTo>
                    <a:pt x="772239" y="281464"/>
                  </a:lnTo>
                  <a:lnTo>
                    <a:pt x="772239" y="358616"/>
                  </a:lnTo>
                  <a:lnTo>
                    <a:pt x="722947" y="358616"/>
                  </a:lnTo>
                  <a:lnTo>
                    <a:pt x="722947" y="410051"/>
                  </a:lnTo>
                  <a:lnTo>
                    <a:pt x="772239" y="410051"/>
                  </a:lnTo>
                  <a:lnTo>
                    <a:pt x="772239" y="485775"/>
                  </a:lnTo>
                  <a:lnTo>
                    <a:pt x="722947" y="485775"/>
                  </a:lnTo>
                  <a:lnTo>
                    <a:pt x="722947" y="537210"/>
                  </a:lnTo>
                  <a:lnTo>
                    <a:pt x="772239" y="537210"/>
                  </a:lnTo>
                  <a:lnTo>
                    <a:pt x="772239" y="770811"/>
                  </a:lnTo>
                  <a:lnTo>
                    <a:pt x="677942" y="770811"/>
                  </a:lnTo>
                  <a:lnTo>
                    <a:pt x="677942" y="699374"/>
                  </a:lnTo>
                  <a:lnTo>
                    <a:pt x="682228" y="697945"/>
                  </a:lnTo>
                  <a:lnTo>
                    <a:pt x="686514" y="696516"/>
                  </a:lnTo>
                  <a:lnTo>
                    <a:pt x="690086" y="694373"/>
                  </a:lnTo>
                  <a:lnTo>
                    <a:pt x="694372" y="692230"/>
                  </a:lnTo>
                  <a:lnTo>
                    <a:pt x="697944" y="689372"/>
                  </a:lnTo>
                  <a:lnTo>
                    <a:pt x="702230" y="686515"/>
                  </a:lnTo>
                  <a:lnTo>
                    <a:pt x="705802" y="683657"/>
                  </a:lnTo>
                  <a:lnTo>
                    <a:pt x="709374" y="680800"/>
                  </a:lnTo>
                  <a:lnTo>
                    <a:pt x="714375" y="675085"/>
                  </a:lnTo>
                  <a:lnTo>
                    <a:pt x="719375" y="667941"/>
                  </a:lnTo>
                  <a:lnTo>
                    <a:pt x="722947" y="661512"/>
                  </a:lnTo>
                  <a:lnTo>
                    <a:pt x="726519" y="654368"/>
                  </a:lnTo>
                  <a:lnTo>
                    <a:pt x="728662" y="647938"/>
                  </a:lnTo>
                  <a:lnTo>
                    <a:pt x="730805" y="639366"/>
                  </a:lnTo>
                  <a:lnTo>
                    <a:pt x="732234" y="632222"/>
                  </a:lnTo>
                  <a:lnTo>
                    <a:pt x="732948" y="624364"/>
                  </a:lnTo>
                  <a:lnTo>
                    <a:pt x="732234" y="616506"/>
                  </a:lnTo>
                  <a:lnTo>
                    <a:pt x="730805" y="608648"/>
                  </a:lnTo>
                  <a:lnTo>
                    <a:pt x="728662" y="600790"/>
                  </a:lnTo>
                  <a:lnTo>
                    <a:pt x="726519" y="593646"/>
                  </a:lnTo>
                  <a:lnTo>
                    <a:pt x="722947" y="586502"/>
                  </a:lnTo>
                  <a:lnTo>
                    <a:pt x="719375" y="580073"/>
                  </a:lnTo>
                  <a:lnTo>
                    <a:pt x="714375" y="572929"/>
                  </a:lnTo>
                  <a:lnTo>
                    <a:pt x="709374" y="567214"/>
                  </a:lnTo>
                  <a:lnTo>
                    <a:pt x="705802" y="563642"/>
                  </a:lnTo>
                  <a:lnTo>
                    <a:pt x="702230" y="560785"/>
                  </a:lnTo>
                  <a:lnTo>
                    <a:pt x="697230" y="557927"/>
                  </a:lnTo>
                  <a:lnTo>
                    <a:pt x="693658" y="555070"/>
                  </a:lnTo>
                  <a:lnTo>
                    <a:pt x="689372" y="552927"/>
                  </a:lnTo>
                  <a:lnTo>
                    <a:pt x="685085" y="550783"/>
                  </a:lnTo>
                  <a:lnTo>
                    <a:pt x="680085" y="549355"/>
                  </a:lnTo>
                  <a:lnTo>
                    <a:pt x="675799" y="547211"/>
                  </a:lnTo>
                  <a:lnTo>
                    <a:pt x="675084" y="464344"/>
                  </a:lnTo>
                  <a:lnTo>
                    <a:pt x="554355" y="345757"/>
                  </a:lnTo>
                  <a:close/>
                  <a:moveTo>
                    <a:pt x="507920" y="143589"/>
                  </a:moveTo>
                  <a:lnTo>
                    <a:pt x="507920" y="305752"/>
                  </a:lnTo>
                  <a:lnTo>
                    <a:pt x="420766" y="218598"/>
                  </a:lnTo>
                  <a:lnTo>
                    <a:pt x="420766" y="144303"/>
                  </a:lnTo>
                  <a:close/>
                  <a:moveTo>
                    <a:pt x="371476" y="143589"/>
                  </a:moveTo>
                  <a:lnTo>
                    <a:pt x="371476" y="231457"/>
                  </a:lnTo>
                  <a:lnTo>
                    <a:pt x="634366" y="497205"/>
                  </a:lnTo>
                  <a:lnTo>
                    <a:pt x="634366" y="547211"/>
                  </a:lnTo>
                  <a:lnTo>
                    <a:pt x="622221" y="551498"/>
                  </a:lnTo>
                  <a:lnTo>
                    <a:pt x="610791" y="557213"/>
                  </a:lnTo>
                  <a:lnTo>
                    <a:pt x="600076" y="565071"/>
                  </a:lnTo>
                  <a:lnTo>
                    <a:pt x="591503" y="574358"/>
                  </a:lnTo>
                  <a:lnTo>
                    <a:pt x="584360" y="585788"/>
                  </a:lnTo>
                  <a:lnTo>
                    <a:pt x="577930" y="597218"/>
                  </a:lnTo>
                  <a:lnTo>
                    <a:pt x="575073" y="610791"/>
                  </a:lnTo>
                  <a:lnTo>
                    <a:pt x="573644" y="624364"/>
                  </a:lnTo>
                  <a:lnTo>
                    <a:pt x="574358" y="632222"/>
                  </a:lnTo>
                  <a:lnTo>
                    <a:pt x="575073" y="639366"/>
                  </a:lnTo>
                  <a:lnTo>
                    <a:pt x="577216" y="647938"/>
                  </a:lnTo>
                  <a:lnTo>
                    <a:pt x="580073" y="654368"/>
                  </a:lnTo>
                  <a:lnTo>
                    <a:pt x="582931" y="661512"/>
                  </a:lnTo>
                  <a:lnTo>
                    <a:pt x="587217" y="667941"/>
                  </a:lnTo>
                  <a:lnTo>
                    <a:pt x="591503" y="675085"/>
                  </a:lnTo>
                  <a:lnTo>
                    <a:pt x="596504" y="680800"/>
                  </a:lnTo>
                  <a:lnTo>
                    <a:pt x="600790" y="684372"/>
                  </a:lnTo>
                  <a:lnTo>
                    <a:pt x="605076" y="687944"/>
                  </a:lnTo>
                  <a:lnTo>
                    <a:pt x="609363" y="691515"/>
                  </a:lnTo>
                  <a:lnTo>
                    <a:pt x="615078" y="694373"/>
                  </a:lnTo>
                  <a:lnTo>
                    <a:pt x="620078" y="697230"/>
                  </a:lnTo>
                  <a:lnTo>
                    <a:pt x="625793" y="699374"/>
                  </a:lnTo>
                  <a:lnTo>
                    <a:pt x="630794" y="700802"/>
                  </a:lnTo>
                  <a:lnTo>
                    <a:pt x="636509" y="702945"/>
                  </a:lnTo>
                  <a:lnTo>
                    <a:pt x="636509" y="770811"/>
                  </a:lnTo>
                  <a:lnTo>
                    <a:pt x="551498" y="770811"/>
                  </a:lnTo>
                  <a:lnTo>
                    <a:pt x="551498" y="705089"/>
                  </a:lnTo>
                  <a:lnTo>
                    <a:pt x="240745" y="396478"/>
                  </a:lnTo>
                  <a:lnTo>
                    <a:pt x="142161" y="396478"/>
                  </a:lnTo>
                  <a:lnTo>
                    <a:pt x="142161" y="144303"/>
                  </a:lnTo>
                  <a:lnTo>
                    <a:pt x="247174" y="144303"/>
                  </a:lnTo>
                  <a:lnTo>
                    <a:pt x="247174" y="200739"/>
                  </a:lnTo>
                  <a:lnTo>
                    <a:pt x="236458" y="205025"/>
                  </a:lnTo>
                  <a:lnTo>
                    <a:pt x="227171" y="212169"/>
                  </a:lnTo>
                  <a:lnTo>
                    <a:pt x="218599" y="220027"/>
                  </a:lnTo>
                  <a:lnTo>
                    <a:pt x="210741" y="228600"/>
                  </a:lnTo>
                  <a:lnTo>
                    <a:pt x="204311" y="239315"/>
                  </a:lnTo>
                  <a:lnTo>
                    <a:pt x="199311" y="251460"/>
                  </a:lnTo>
                  <a:lnTo>
                    <a:pt x="196453" y="263604"/>
                  </a:lnTo>
                  <a:lnTo>
                    <a:pt x="195025" y="277177"/>
                  </a:lnTo>
                  <a:lnTo>
                    <a:pt x="195739" y="285036"/>
                  </a:lnTo>
                  <a:lnTo>
                    <a:pt x="196453" y="292894"/>
                  </a:lnTo>
                  <a:lnTo>
                    <a:pt x="198596" y="300037"/>
                  </a:lnTo>
                  <a:lnTo>
                    <a:pt x="200740" y="307896"/>
                  </a:lnTo>
                  <a:lnTo>
                    <a:pt x="204311" y="315039"/>
                  </a:lnTo>
                  <a:lnTo>
                    <a:pt x="207883" y="321469"/>
                  </a:lnTo>
                  <a:lnTo>
                    <a:pt x="212884" y="327898"/>
                  </a:lnTo>
                  <a:lnTo>
                    <a:pt x="218599" y="333613"/>
                  </a:lnTo>
                  <a:lnTo>
                    <a:pt x="224314" y="339328"/>
                  </a:lnTo>
                  <a:lnTo>
                    <a:pt x="230029" y="343614"/>
                  </a:lnTo>
                  <a:lnTo>
                    <a:pt x="237173" y="347901"/>
                  </a:lnTo>
                  <a:lnTo>
                    <a:pt x="243602" y="350758"/>
                  </a:lnTo>
                  <a:lnTo>
                    <a:pt x="251461" y="353616"/>
                  </a:lnTo>
                  <a:lnTo>
                    <a:pt x="259319" y="355759"/>
                  </a:lnTo>
                  <a:lnTo>
                    <a:pt x="266463" y="356473"/>
                  </a:lnTo>
                  <a:lnTo>
                    <a:pt x="274321" y="357188"/>
                  </a:lnTo>
                  <a:lnTo>
                    <a:pt x="280750" y="357188"/>
                  </a:lnTo>
                  <a:lnTo>
                    <a:pt x="286465" y="356473"/>
                  </a:lnTo>
                  <a:lnTo>
                    <a:pt x="291466" y="355759"/>
                  </a:lnTo>
                  <a:lnTo>
                    <a:pt x="297181" y="354330"/>
                  </a:lnTo>
                  <a:lnTo>
                    <a:pt x="302181" y="352187"/>
                  </a:lnTo>
                  <a:lnTo>
                    <a:pt x="307896" y="350044"/>
                  </a:lnTo>
                  <a:lnTo>
                    <a:pt x="312183" y="347901"/>
                  </a:lnTo>
                  <a:lnTo>
                    <a:pt x="317183" y="345043"/>
                  </a:lnTo>
                  <a:lnTo>
                    <a:pt x="540068" y="567214"/>
                  </a:lnTo>
                  <a:lnTo>
                    <a:pt x="537925" y="507921"/>
                  </a:lnTo>
                  <a:lnTo>
                    <a:pt x="345044" y="315039"/>
                  </a:lnTo>
                  <a:lnTo>
                    <a:pt x="348616" y="306467"/>
                  </a:lnTo>
                  <a:lnTo>
                    <a:pt x="352188" y="296466"/>
                  </a:lnTo>
                  <a:lnTo>
                    <a:pt x="353616" y="287179"/>
                  </a:lnTo>
                  <a:lnTo>
                    <a:pt x="354331" y="277177"/>
                  </a:lnTo>
                  <a:lnTo>
                    <a:pt x="353616" y="268605"/>
                  </a:lnTo>
                  <a:lnTo>
                    <a:pt x="352902" y="261461"/>
                  </a:lnTo>
                  <a:lnTo>
                    <a:pt x="350759" y="253603"/>
                  </a:lnTo>
                  <a:lnTo>
                    <a:pt x="348616" y="246459"/>
                  </a:lnTo>
                  <a:lnTo>
                    <a:pt x="345044" y="239315"/>
                  </a:lnTo>
                  <a:lnTo>
                    <a:pt x="341472" y="232886"/>
                  </a:lnTo>
                  <a:lnTo>
                    <a:pt x="336471" y="226456"/>
                  </a:lnTo>
                  <a:lnTo>
                    <a:pt x="330756" y="220741"/>
                  </a:lnTo>
                  <a:lnTo>
                    <a:pt x="327185" y="217170"/>
                  </a:lnTo>
                  <a:lnTo>
                    <a:pt x="322898" y="213598"/>
                  </a:lnTo>
                  <a:lnTo>
                    <a:pt x="318612" y="210026"/>
                  </a:lnTo>
                  <a:lnTo>
                    <a:pt x="313611" y="207168"/>
                  </a:lnTo>
                  <a:lnTo>
                    <a:pt x="309325" y="205025"/>
                  </a:lnTo>
                  <a:lnTo>
                    <a:pt x="303610" y="202882"/>
                  </a:lnTo>
                  <a:lnTo>
                    <a:pt x="298610" y="201453"/>
                  </a:lnTo>
                  <a:lnTo>
                    <a:pt x="293609" y="200025"/>
                  </a:lnTo>
                  <a:lnTo>
                    <a:pt x="293609" y="144303"/>
                  </a:lnTo>
                  <a:close/>
                  <a:moveTo>
                    <a:pt x="55998" y="55998"/>
                  </a:moveTo>
                  <a:lnTo>
                    <a:pt x="55998" y="858402"/>
                  </a:lnTo>
                  <a:lnTo>
                    <a:pt x="858402" y="858402"/>
                  </a:lnTo>
                  <a:lnTo>
                    <a:pt x="858402" y="55998"/>
                  </a:lnTo>
                  <a:close/>
                  <a:moveTo>
                    <a:pt x="0" y="0"/>
                  </a:moveTo>
                  <a:lnTo>
                    <a:pt x="914400" y="0"/>
                  </a:lnTo>
                  <a:lnTo>
                    <a:pt x="914400" y="914400"/>
                  </a:lnTo>
                  <a:lnTo>
                    <a:pt x="0" y="914400"/>
                  </a:ln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210821" tIns="105410" rIns="105410" bIns="210821" numCol="1" spcCol="0" rtlCol="0" fromWordArt="0" anchor="b" anchorCtr="0" forceAA="0" compatLnSpc="1">
              <a:prstTxWarp prst="textNoShape">
                <a:avLst/>
              </a:prstTxWarp>
              <a:noAutofit/>
            </a:bodyPr>
            <a:lstStyle/>
            <a:p>
              <a:pPr defTabSz="2107307" fontAlgn="base">
                <a:spcBef>
                  <a:spcPct val="0"/>
                </a:spcBef>
                <a:spcAft>
                  <a:spcPct val="0"/>
                </a:spcAft>
                <a:defRPr/>
              </a:pPr>
              <a:endParaRPr lang="en-US" sz="1569" spc="-114" err="1">
                <a:solidFill>
                  <a:srgbClr val="FFFFFF"/>
                </a:solidFill>
                <a:latin typeface="Segoe UI"/>
                <a:ea typeface="Segoe UI" pitchFamily="34" charset="0"/>
                <a:cs typeface="Segoe UI" pitchFamily="34" charset="0"/>
              </a:endParaRPr>
            </a:p>
          </p:txBody>
        </p:sp>
      </p:grpSp>
      <p:grpSp>
        <p:nvGrpSpPr>
          <p:cNvPr id="23" name="Group 22"/>
          <p:cNvGrpSpPr/>
          <p:nvPr/>
        </p:nvGrpSpPr>
        <p:grpSpPr>
          <a:xfrm>
            <a:off x="3883677" y="6718822"/>
            <a:ext cx="1355978" cy="1355978"/>
            <a:chOff x="1822857" y="3187789"/>
            <a:chExt cx="691781" cy="691781"/>
          </a:xfrm>
          <a:solidFill>
            <a:srgbClr val="002050"/>
          </a:solidFill>
        </p:grpSpPr>
        <p:sp>
          <p:nvSpPr>
            <p:cNvPr id="223" name="Rectangle 222"/>
            <p:cNvSpPr/>
            <p:nvPr>
              <p:custDataLst>
                <p:tags r:id="rId13"/>
              </p:custDataLst>
            </p:nvPr>
          </p:nvSpPr>
          <p:spPr bwMode="auto">
            <a:xfrm>
              <a:off x="1822857" y="3187789"/>
              <a:ext cx="691781" cy="69178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569">
                  <a:ln>
                    <a:solidFill>
                      <a:srgbClr val="000000">
                        <a:alpha val="0"/>
                      </a:srgbClr>
                    </a:solidFill>
                  </a:ln>
                  <a:solidFill>
                    <a:srgbClr val="FFFFFF"/>
                  </a:solidFill>
                  <a:latin typeface="Segoe UI"/>
                </a:rPr>
                <a:t>Video</a:t>
              </a:r>
              <a:endParaRPr lang="en-US" sz="1569">
                <a:solidFill>
                  <a:srgbClr val="FFFFFF"/>
                </a:solidFill>
                <a:latin typeface="Segoe UI"/>
                <a:ea typeface="Segoe UI" pitchFamily="34" charset="0"/>
                <a:cs typeface="Segoe UI" pitchFamily="34" charset="0"/>
              </a:endParaRPr>
            </a:p>
          </p:txBody>
        </p:sp>
        <p:sp>
          <p:nvSpPr>
            <p:cNvPr id="189" name="Freeform 7"/>
            <p:cNvSpPr>
              <a:spLocks noEditPoints="1"/>
            </p:cNvSpPr>
            <p:nvPr/>
          </p:nvSpPr>
          <p:spPr bwMode="auto">
            <a:xfrm>
              <a:off x="2019832" y="3275280"/>
              <a:ext cx="297830" cy="319992"/>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179224" tIns="89611" rIns="179224" bIns="89611" numCol="1" rtlCol="0" anchor="ctr" anchorCtr="0" compatLnSpc="1">
              <a:prstTxWarp prst="textNoShape">
                <a:avLst/>
              </a:prstTxWarp>
            </a:bodyPr>
            <a:lstStyle/>
            <a:p>
              <a:pPr defTabSz="1613068">
                <a:defRPr/>
              </a:pPr>
              <a:endParaRPr lang="en-US" sz="1569" spc="-265">
                <a:solidFill>
                  <a:srgbClr val="FFFFFF"/>
                </a:solidFill>
                <a:latin typeface="Segoe Light" pitchFamily="34" charset="0"/>
              </a:endParaRPr>
            </a:p>
          </p:txBody>
        </p:sp>
      </p:grpSp>
      <p:grpSp>
        <p:nvGrpSpPr>
          <p:cNvPr id="18" name="Group 17"/>
          <p:cNvGrpSpPr/>
          <p:nvPr/>
        </p:nvGrpSpPr>
        <p:grpSpPr>
          <a:xfrm>
            <a:off x="2427123" y="6721935"/>
            <a:ext cx="1355978" cy="1355978"/>
            <a:chOff x="370109" y="3187789"/>
            <a:chExt cx="691781" cy="691781"/>
          </a:xfrm>
          <a:solidFill>
            <a:srgbClr val="002050"/>
          </a:solidFill>
        </p:grpSpPr>
        <p:sp>
          <p:nvSpPr>
            <p:cNvPr id="14" name="Rectangle 13"/>
            <p:cNvSpPr/>
            <p:nvPr>
              <p:custDataLst>
                <p:tags r:id="rId12"/>
              </p:custDataLst>
            </p:nvPr>
          </p:nvSpPr>
          <p:spPr bwMode="auto">
            <a:xfrm>
              <a:off x="370109" y="3187789"/>
              <a:ext cx="691781" cy="69178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459">
                <a:lnSpc>
                  <a:spcPct val="90000"/>
                </a:lnSpc>
                <a:defRPr/>
              </a:pPr>
              <a:r>
                <a:rPr lang="en-US" sz="1569">
                  <a:ln>
                    <a:solidFill>
                      <a:srgbClr val="000000">
                        <a:alpha val="0"/>
                      </a:srgbClr>
                    </a:solidFill>
                  </a:ln>
                  <a:solidFill>
                    <a:srgbClr val="FFFFFF"/>
                  </a:solidFill>
                  <a:latin typeface="Segoe UI"/>
                </a:rPr>
                <a:t>LOB applications</a:t>
              </a:r>
            </a:p>
          </p:txBody>
        </p:sp>
        <p:sp>
          <p:nvSpPr>
            <p:cNvPr id="193" name="Donut 59"/>
            <p:cNvSpPr>
              <a:spLocks noChangeAspect="1"/>
            </p:cNvSpPr>
            <p:nvPr/>
          </p:nvSpPr>
          <p:spPr bwMode="auto">
            <a:xfrm>
              <a:off x="587672" y="3258426"/>
              <a:ext cx="256656" cy="276958"/>
            </a:xfrm>
            <a:custGeom>
              <a:avLst/>
              <a:gdLst/>
              <a:ahLst/>
              <a:cxnLst/>
              <a:rect l="l" t="t" r="r" b="b"/>
              <a:pathLst>
                <a:path w="1872166" h="2020785">
                  <a:moveTo>
                    <a:pt x="930606" y="1257014"/>
                  </a:moveTo>
                  <a:cubicBezTo>
                    <a:pt x="968577" y="1257014"/>
                    <a:pt x="999359" y="1287795"/>
                    <a:pt x="999359" y="1325766"/>
                  </a:cubicBezTo>
                  <a:cubicBezTo>
                    <a:pt x="999359" y="1363737"/>
                    <a:pt x="968577" y="1394519"/>
                    <a:pt x="930606" y="1394519"/>
                  </a:cubicBezTo>
                  <a:cubicBezTo>
                    <a:pt x="892635" y="1394519"/>
                    <a:pt x="861853" y="1363737"/>
                    <a:pt x="861853" y="1325766"/>
                  </a:cubicBezTo>
                  <a:cubicBezTo>
                    <a:pt x="861853" y="1287795"/>
                    <a:pt x="892635" y="1257014"/>
                    <a:pt x="930606" y="1257014"/>
                  </a:cubicBezTo>
                  <a:close/>
                  <a:moveTo>
                    <a:pt x="930606" y="1188261"/>
                  </a:moveTo>
                  <a:cubicBezTo>
                    <a:pt x="854664" y="1188261"/>
                    <a:pt x="793100" y="1249824"/>
                    <a:pt x="793100" y="1325766"/>
                  </a:cubicBezTo>
                  <a:cubicBezTo>
                    <a:pt x="793100" y="1401709"/>
                    <a:pt x="854664" y="1463272"/>
                    <a:pt x="930606" y="1463272"/>
                  </a:cubicBezTo>
                  <a:cubicBezTo>
                    <a:pt x="1006548" y="1463272"/>
                    <a:pt x="1068111" y="1401709"/>
                    <a:pt x="1068111" y="1325766"/>
                  </a:cubicBezTo>
                  <a:cubicBezTo>
                    <a:pt x="1068111" y="1249824"/>
                    <a:pt x="1006548" y="1188261"/>
                    <a:pt x="930606" y="1188261"/>
                  </a:cubicBezTo>
                  <a:close/>
                  <a:moveTo>
                    <a:pt x="971250" y="956702"/>
                  </a:moveTo>
                  <a:lnTo>
                    <a:pt x="986880" y="1028990"/>
                  </a:lnTo>
                  <a:lnTo>
                    <a:pt x="1061122" y="1054389"/>
                  </a:lnTo>
                  <a:lnTo>
                    <a:pt x="1106057" y="1005545"/>
                  </a:lnTo>
                  <a:lnTo>
                    <a:pt x="1174438" y="1052435"/>
                  </a:lnTo>
                  <a:lnTo>
                    <a:pt x="1149040" y="1120816"/>
                  </a:lnTo>
                  <a:lnTo>
                    <a:pt x="1186160" y="1175520"/>
                  </a:lnTo>
                  <a:lnTo>
                    <a:pt x="1262356" y="1175520"/>
                  </a:lnTo>
                  <a:lnTo>
                    <a:pt x="1285801" y="1261484"/>
                  </a:lnTo>
                  <a:lnTo>
                    <a:pt x="1233050" y="1302513"/>
                  </a:lnTo>
                  <a:lnTo>
                    <a:pt x="1233050" y="1366986"/>
                  </a:lnTo>
                  <a:lnTo>
                    <a:pt x="1281894" y="1411922"/>
                  </a:lnTo>
                  <a:lnTo>
                    <a:pt x="1264310" y="1490071"/>
                  </a:lnTo>
                  <a:lnTo>
                    <a:pt x="1180299" y="1492025"/>
                  </a:lnTo>
                  <a:lnTo>
                    <a:pt x="1150993" y="1538914"/>
                  </a:lnTo>
                  <a:lnTo>
                    <a:pt x="1168577" y="1611202"/>
                  </a:lnTo>
                  <a:lnTo>
                    <a:pt x="1106057" y="1658092"/>
                  </a:lnTo>
                  <a:lnTo>
                    <a:pt x="1049399" y="1613156"/>
                  </a:lnTo>
                  <a:lnTo>
                    <a:pt x="986880" y="1640508"/>
                  </a:lnTo>
                  <a:lnTo>
                    <a:pt x="973203" y="1708889"/>
                  </a:lnTo>
                  <a:lnTo>
                    <a:pt x="893100" y="1716704"/>
                  </a:lnTo>
                  <a:lnTo>
                    <a:pt x="873563" y="1632694"/>
                  </a:lnTo>
                  <a:lnTo>
                    <a:pt x="809090" y="1613156"/>
                  </a:lnTo>
                  <a:lnTo>
                    <a:pt x="754385" y="1658092"/>
                  </a:lnTo>
                  <a:lnTo>
                    <a:pt x="699681" y="1609249"/>
                  </a:lnTo>
                  <a:lnTo>
                    <a:pt x="719218" y="1544776"/>
                  </a:lnTo>
                  <a:lnTo>
                    <a:pt x="678190" y="1490071"/>
                  </a:lnTo>
                  <a:lnTo>
                    <a:pt x="601994" y="1488117"/>
                  </a:lnTo>
                  <a:lnTo>
                    <a:pt x="586364" y="1411922"/>
                  </a:lnTo>
                  <a:lnTo>
                    <a:pt x="646930" y="1380662"/>
                  </a:lnTo>
                  <a:lnTo>
                    <a:pt x="644976" y="1304466"/>
                  </a:lnTo>
                  <a:lnTo>
                    <a:pt x="586364" y="1255623"/>
                  </a:lnTo>
                  <a:lnTo>
                    <a:pt x="607855" y="1183335"/>
                  </a:lnTo>
                  <a:lnTo>
                    <a:pt x="680143" y="1185289"/>
                  </a:lnTo>
                  <a:lnTo>
                    <a:pt x="721172" y="1140353"/>
                  </a:lnTo>
                  <a:lnTo>
                    <a:pt x="695773" y="1052435"/>
                  </a:lnTo>
                  <a:lnTo>
                    <a:pt x="752431" y="1007499"/>
                  </a:lnTo>
                  <a:lnTo>
                    <a:pt x="818858" y="1052435"/>
                  </a:lnTo>
                  <a:lnTo>
                    <a:pt x="873563" y="1032898"/>
                  </a:lnTo>
                  <a:lnTo>
                    <a:pt x="895054" y="958656"/>
                  </a:lnTo>
                  <a:close/>
                  <a:moveTo>
                    <a:pt x="966353" y="561544"/>
                  </a:moveTo>
                  <a:lnTo>
                    <a:pt x="1484176" y="561544"/>
                  </a:lnTo>
                  <a:cubicBezTo>
                    <a:pt x="1519876" y="561544"/>
                    <a:pt x="1548815" y="590484"/>
                    <a:pt x="1548815" y="626184"/>
                  </a:cubicBezTo>
                  <a:cubicBezTo>
                    <a:pt x="1548815" y="661883"/>
                    <a:pt x="1519875" y="690823"/>
                    <a:pt x="1484175" y="690823"/>
                  </a:cubicBezTo>
                  <a:lnTo>
                    <a:pt x="966353" y="690822"/>
                  </a:lnTo>
                  <a:cubicBezTo>
                    <a:pt x="930653" y="690822"/>
                    <a:pt x="901714" y="661883"/>
                    <a:pt x="901714" y="626184"/>
                  </a:cubicBezTo>
                  <a:cubicBezTo>
                    <a:pt x="901714" y="590484"/>
                    <a:pt x="930653" y="561544"/>
                    <a:pt x="966353" y="561544"/>
                  </a:cubicBezTo>
                  <a:close/>
                  <a:moveTo>
                    <a:pt x="590322" y="106687"/>
                  </a:moveTo>
                  <a:cubicBezTo>
                    <a:pt x="590332" y="226008"/>
                    <a:pt x="591688" y="375662"/>
                    <a:pt x="590317" y="464513"/>
                  </a:cubicBezTo>
                  <a:cubicBezTo>
                    <a:pt x="588940" y="553814"/>
                    <a:pt x="569467" y="576664"/>
                    <a:pt x="482849" y="576882"/>
                  </a:cubicBezTo>
                  <a:lnTo>
                    <a:pt x="101828" y="577428"/>
                  </a:lnTo>
                  <a:cubicBezTo>
                    <a:pt x="94937" y="958413"/>
                    <a:pt x="101760" y="1616638"/>
                    <a:pt x="104708" y="1753748"/>
                  </a:cubicBezTo>
                  <a:cubicBezTo>
                    <a:pt x="107681" y="1892031"/>
                    <a:pt x="168011" y="1914803"/>
                    <a:pt x="277215" y="1914081"/>
                  </a:cubicBezTo>
                  <a:lnTo>
                    <a:pt x="1773325" y="1910255"/>
                  </a:lnTo>
                  <a:cubicBezTo>
                    <a:pt x="1759000" y="1375795"/>
                    <a:pt x="1765208" y="446089"/>
                    <a:pt x="1768691" y="339408"/>
                  </a:cubicBezTo>
                  <a:cubicBezTo>
                    <a:pt x="1772174" y="232725"/>
                    <a:pt x="1746468" y="112940"/>
                    <a:pt x="1588386" y="110513"/>
                  </a:cubicBezTo>
                  <a:cubicBezTo>
                    <a:pt x="1430337" y="108086"/>
                    <a:pt x="851841" y="106688"/>
                    <a:pt x="590322" y="106687"/>
                  </a:cubicBezTo>
                  <a:close/>
                  <a:moveTo>
                    <a:pt x="549320" y="0"/>
                  </a:moveTo>
                  <a:cubicBezTo>
                    <a:pt x="841627" y="0"/>
                    <a:pt x="1488650" y="1563"/>
                    <a:pt x="1665394" y="4277"/>
                  </a:cubicBezTo>
                  <a:cubicBezTo>
                    <a:pt x="1842137" y="6992"/>
                    <a:pt x="1870878" y="140918"/>
                    <a:pt x="1866984" y="260194"/>
                  </a:cubicBezTo>
                  <a:cubicBezTo>
                    <a:pt x="1863090" y="379470"/>
                    <a:pt x="1856150" y="1418933"/>
                    <a:pt x="1872166" y="2016489"/>
                  </a:cubicBezTo>
                  <a:lnTo>
                    <a:pt x="199432" y="2020767"/>
                  </a:lnTo>
                  <a:cubicBezTo>
                    <a:pt x="77336" y="2021574"/>
                    <a:pt x="9884" y="1996114"/>
                    <a:pt x="6560" y="1841505"/>
                  </a:cubicBezTo>
                  <a:cubicBezTo>
                    <a:pt x="3235" y="1686896"/>
                    <a:pt x="-4497" y="939636"/>
                    <a:pt x="3513" y="515446"/>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2" tIns="89617" rIns="89617" bIns="179232" numCol="1" spcCol="0" rtlCol="0" fromWordArt="0" anchor="b" anchorCtr="0" forceAA="0" compatLnSpc="1">
              <a:prstTxWarp prst="textNoShape">
                <a:avLst/>
              </a:prstTxWarp>
              <a:noAutofit/>
            </a:bodyPr>
            <a:lstStyle/>
            <a:p>
              <a:pPr defTabSz="1791723" fontAlgn="base">
                <a:spcBef>
                  <a:spcPct val="0"/>
                </a:spcBef>
                <a:spcAft>
                  <a:spcPct val="0"/>
                </a:spcAft>
                <a:defRPr/>
              </a:pPr>
              <a:endParaRPr lang="en-US" sz="1569" spc="-98" err="1">
                <a:solidFill>
                  <a:srgbClr val="FFFFFF"/>
                </a:solidFill>
                <a:latin typeface="Segoe UI"/>
                <a:ea typeface="Segoe UI" pitchFamily="34" charset="0"/>
                <a:cs typeface="Segoe UI" pitchFamily="34" charset="0"/>
              </a:endParaRPr>
            </a:p>
          </p:txBody>
        </p:sp>
      </p:grpSp>
      <p:grpSp>
        <p:nvGrpSpPr>
          <p:cNvPr id="19" name="Group 18"/>
          <p:cNvGrpSpPr/>
          <p:nvPr/>
        </p:nvGrpSpPr>
        <p:grpSpPr>
          <a:xfrm>
            <a:off x="2427123" y="8138100"/>
            <a:ext cx="1355978" cy="1355978"/>
            <a:chOff x="1103397" y="2464452"/>
            <a:chExt cx="691781" cy="691781"/>
          </a:xfrm>
          <a:solidFill>
            <a:srgbClr val="002050"/>
          </a:solidFill>
        </p:grpSpPr>
        <p:sp>
          <p:nvSpPr>
            <p:cNvPr id="13" name="Rectangle 12"/>
            <p:cNvSpPr/>
            <p:nvPr>
              <p:custDataLst>
                <p:tags r:id="rId11"/>
              </p:custDataLst>
            </p:nvPr>
          </p:nvSpPr>
          <p:spPr bwMode="auto">
            <a:xfrm>
              <a:off x="1103397" y="2464452"/>
              <a:ext cx="691781" cy="69178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569">
                  <a:ln>
                    <a:solidFill>
                      <a:srgbClr val="000000">
                        <a:alpha val="0"/>
                      </a:srgbClr>
                    </a:solidFill>
                  </a:ln>
                  <a:solidFill>
                    <a:srgbClr val="FFFFFF"/>
                  </a:solidFill>
                  <a:latin typeface="Segoe UI"/>
                </a:rPr>
                <a:t>Web</a:t>
              </a:r>
              <a:endParaRPr lang="en-US" sz="1569">
                <a:solidFill>
                  <a:srgbClr val="FFFFFF"/>
                </a:solidFill>
                <a:latin typeface="Segoe UI"/>
                <a:ea typeface="Segoe UI" pitchFamily="34" charset="0"/>
                <a:cs typeface="Segoe UI" pitchFamily="34" charset="0"/>
              </a:endParaRPr>
            </a:p>
          </p:txBody>
        </p:sp>
        <p:sp>
          <p:nvSpPr>
            <p:cNvPr id="194" name="Rounded Rectangle 18"/>
            <p:cNvSpPr/>
            <p:nvPr/>
          </p:nvSpPr>
          <p:spPr bwMode="auto">
            <a:xfrm>
              <a:off x="1331186" y="2561849"/>
              <a:ext cx="236204" cy="243353"/>
            </a:xfrm>
            <a:custGeom>
              <a:avLst/>
              <a:gdLst/>
              <a:ahLst/>
              <a:cxnLst/>
              <a:rect l="l" t="t" r="r" b="b"/>
              <a:pathLst>
                <a:path w="759909" h="783113">
                  <a:moveTo>
                    <a:pt x="428313" y="198314"/>
                  </a:moveTo>
                  <a:cubicBezTo>
                    <a:pt x="508468" y="198313"/>
                    <a:pt x="573445" y="263292"/>
                    <a:pt x="573446" y="343446"/>
                  </a:cubicBezTo>
                  <a:cubicBezTo>
                    <a:pt x="573445" y="423600"/>
                    <a:pt x="508468" y="488578"/>
                    <a:pt x="428313" y="488578"/>
                  </a:cubicBezTo>
                  <a:cubicBezTo>
                    <a:pt x="348160" y="488577"/>
                    <a:pt x="283181" y="423600"/>
                    <a:pt x="283181" y="343446"/>
                  </a:cubicBezTo>
                  <a:cubicBezTo>
                    <a:pt x="283182" y="263291"/>
                    <a:pt x="348159" y="198314"/>
                    <a:pt x="428313" y="198314"/>
                  </a:cubicBezTo>
                  <a:close/>
                  <a:moveTo>
                    <a:pt x="428313" y="131753"/>
                  </a:moveTo>
                  <a:cubicBezTo>
                    <a:pt x="311398" y="131753"/>
                    <a:pt x="216620" y="226531"/>
                    <a:pt x="216620" y="343446"/>
                  </a:cubicBezTo>
                  <a:cubicBezTo>
                    <a:pt x="216620" y="384187"/>
                    <a:pt x="228129" y="422239"/>
                    <a:pt x="251266" y="452558"/>
                  </a:cubicBezTo>
                  <a:lnTo>
                    <a:pt x="128069" y="575549"/>
                  </a:lnTo>
                  <a:cubicBezTo>
                    <a:pt x="109922" y="593667"/>
                    <a:pt x="109898" y="623064"/>
                    <a:pt x="128015" y="641211"/>
                  </a:cubicBezTo>
                  <a:cubicBezTo>
                    <a:pt x="146132" y="659359"/>
                    <a:pt x="175529" y="659383"/>
                    <a:pt x="193677" y="641266"/>
                  </a:cubicBezTo>
                  <a:lnTo>
                    <a:pt x="316485" y="518662"/>
                  </a:lnTo>
                  <a:cubicBezTo>
                    <a:pt x="347293" y="542946"/>
                    <a:pt x="386379" y="555139"/>
                    <a:pt x="428313" y="555138"/>
                  </a:cubicBezTo>
                  <a:cubicBezTo>
                    <a:pt x="545229" y="555139"/>
                    <a:pt x="640006" y="460361"/>
                    <a:pt x="640007" y="343445"/>
                  </a:cubicBezTo>
                  <a:cubicBezTo>
                    <a:pt x="640006" y="226531"/>
                    <a:pt x="545229" y="131753"/>
                    <a:pt x="428313" y="131753"/>
                  </a:cubicBezTo>
                  <a:close/>
                  <a:moveTo>
                    <a:pt x="126654" y="0"/>
                  </a:moveTo>
                  <a:lnTo>
                    <a:pt x="633255" y="0"/>
                  </a:lnTo>
                  <a:cubicBezTo>
                    <a:pt x="703204" y="0"/>
                    <a:pt x="759909" y="56705"/>
                    <a:pt x="759909" y="126654"/>
                  </a:cubicBezTo>
                  <a:lnTo>
                    <a:pt x="759909" y="656459"/>
                  </a:lnTo>
                  <a:cubicBezTo>
                    <a:pt x="759909" y="726408"/>
                    <a:pt x="703204" y="783113"/>
                    <a:pt x="633255" y="783113"/>
                  </a:cubicBezTo>
                  <a:lnTo>
                    <a:pt x="126654" y="783113"/>
                  </a:lnTo>
                  <a:cubicBezTo>
                    <a:pt x="56705" y="783113"/>
                    <a:pt x="0" y="726408"/>
                    <a:pt x="0" y="656459"/>
                  </a:cubicBezTo>
                  <a:lnTo>
                    <a:pt x="0" y="126654"/>
                  </a:lnTo>
                  <a:cubicBezTo>
                    <a:pt x="0" y="56705"/>
                    <a:pt x="56705" y="0"/>
                    <a:pt x="126654"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2" tIns="89617" rIns="89617" bIns="179232" numCol="1" spcCol="0" rtlCol="0" fromWordArt="0" anchor="b" anchorCtr="0" forceAA="0" compatLnSpc="1">
              <a:prstTxWarp prst="textNoShape">
                <a:avLst/>
              </a:prstTxWarp>
              <a:noAutofit/>
            </a:bodyPr>
            <a:lstStyle/>
            <a:p>
              <a:pPr defTabSz="1791723" fontAlgn="base">
                <a:spcBef>
                  <a:spcPct val="0"/>
                </a:spcBef>
                <a:spcAft>
                  <a:spcPct val="0"/>
                </a:spcAft>
                <a:defRPr/>
              </a:pPr>
              <a:endParaRPr lang="en-US" sz="1569" spc="-98" err="1">
                <a:solidFill>
                  <a:srgbClr val="FFFFFF"/>
                </a:solidFill>
                <a:latin typeface="Segoe UI"/>
                <a:ea typeface="Segoe UI" pitchFamily="34" charset="0"/>
                <a:cs typeface="Segoe UI" pitchFamily="34" charset="0"/>
              </a:endParaRPr>
            </a:p>
          </p:txBody>
        </p:sp>
      </p:grpSp>
      <p:grpSp>
        <p:nvGrpSpPr>
          <p:cNvPr id="21" name="Group 20"/>
          <p:cNvGrpSpPr/>
          <p:nvPr/>
        </p:nvGrpSpPr>
        <p:grpSpPr>
          <a:xfrm>
            <a:off x="3883677" y="5302120"/>
            <a:ext cx="1355978" cy="1355978"/>
            <a:chOff x="1822857" y="2464452"/>
            <a:chExt cx="691781" cy="691781"/>
          </a:xfrm>
          <a:solidFill>
            <a:srgbClr val="002050"/>
          </a:solidFill>
        </p:grpSpPr>
        <p:sp>
          <p:nvSpPr>
            <p:cNvPr id="221" name="Rectangle 220"/>
            <p:cNvSpPr/>
            <p:nvPr>
              <p:custDataLst>
                <p:tags r:id="rId10"/>
              </p:custDataLst>
            </p:nvPr>
          </p:nvSpPr>
          <p:spPr bwMode="auto">
            <a:xfrm>
              <a:off x="1822857" y="2464452"/>
              <a:ext cx="691781" cy="69178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569">
                  <a:ln>
                    <a:solidFill>
                      <a:srgbClr val="000000">
                        <a:alpha val="0"/>
                      </a:srgbClr>
                    </a:solidFill>
                  </a:ln>
                  <a:solidFill>
                    <a:srgbClr val="FFFFFF"/>
                  </a:solidFill>
                  <a:latin typeface="Segoe UI"/>
                </a:rPr>
                <a:t>Social</a:t>
              </a:r>
              <a:endParaRPr lang="en-US" sz="1569">
                <a:solidFill>
                  <a:srgbClr val="FFFFFF"/>
                </a:solidFill>
                <a:latin typeface="Segoe UI"/>
                <a:ea typeface="Segoe UI" pitchFamily="34" charset="0"/>
                <a:cs typeface="Segoe UI" pitchFamily="34" charset="0"/>
              </a:endParaRPr>
            </a:p>
          </p:txBody>
        </p:sp>
        <p:sp>
          <p:nvSpPr>
            <p:cNvPr id="9" name="Freeform 5"/>
            <p:cNvSpPr>
              <a:spLocks noEditPoints="1"/>
            </p:cNvSpPr>
            <p:nvPr/>
          </p:nvSpPr>
          <p:spPr bwMode="auto">
            <a:xfrm>
              <a:off x="2039038" y="2574721"/>
              <a:ext cx="259418" cy="217623"/>
            </a:xfrm>
            <a:custGeom>
              <a:avLst/>
              <a:gdLst>
                <a:gd name="T0" fmla="*/ 290 w 360"/>
                <a:gd name="T1" fmla="*/ 23 h 302"/>
                <a:gd name="T2" fmla="*/ 265 w 360"/>
                <a:gd name="T3" fmla="*/ 6 h 302"/>
                <a:gd name="T4" fmla="*/ 226 w 360"/>
                <a:gd name="T5" fmla="*/ 2 h 302"/>
                <a:gd name="T6" fmla="*/ 188 w 360"/>
                <a:gd name="T7" fmla="*/ 25 h 302"/>
                <a:gd name="T8" fmla="*/ 148 w 360"/>
                <a:gd name="T9" fmla="*/ 78 h 302"/>
                <a:gd name="T10" fmla="*/ 104 w 360"/>
                <a:gd name="T11" fmla="*/ 122 h 302"/>
                <a:gd name="T12" fmla="*/ 58 w 360"/>
                <a:gd name="T13" fmla="*/ 147 h 302"/>
                <a:gd name="T14" fmla="*/ 12 w 360"/>
                <a:gd name="T15" fmla="*/ 149 h 302"/>
                <a:gd name="T16" fmla="*/ 2 w 360"/>
                <a:gd name="T17" fmla="*/ 151 h 302"/>
                <a:gd name="T18" fmla="*/ 19 w 360"/>
                <a:gd name="T19" fmla="*/ 176 h 302"/>
                <a:gd name="T20" fmla="*/ 52 w 360"/>
                <a:gd name="T21" fmla="*/ 209 h 302"/>
                <a:gd name="T22" fmla="*/ 106 w 360"/>
                <a:gd name="T23" fmla="*/ 233 h 302"/>
                <a:gd name="T24" fmla="*/ 138 w 360"/>
                <a:gd name="T25" fmla="*/ 237 h 302"/>
                <a:gd name="T26" fmla="*/ 140 w 360"/>
                <a:gd name="T27" fmla="*/ 258 h 302"/>
                <a:gd name="T28" fmla="*/ 140 w 360"/>
                <a:gd name="T29" fmla="*/ 276 h 302"/>
                <a:gd name="T30" fmla="*/ 140 w 360"/>
                <a:gd name="T31" fmla="*/ 283 h 302"/>
                <a:gd name="T32" fmla="*/ 127 w 360"/>
                <a:gd name="T33" fmla="*/ 285 h 302"/>
                <a:gd name="T34" fmla="*/ 111 w 360"/>
                <a:gd name="T35" fmla="*/ 293 h 302"/>
                <a:gd name="T36" fmla="*/ 115 w 360"/>
                <a:gd name="T37" fmla="*/ 300 h 302"/>
                <a:gd name="T38" fmla="*/ 127 w 360"/>
                <a:gd name="T39" fmla="*/ 299 h 302"/>
                <a:gd name="T40" fmla="*/ 163 w 360"/>
                <a:gd name="T41" fmla="*/ 297 h 302"/>
                <a:gd name="T42" fmla="*/ 190 w 360"/>
                <a:gd name="T43" fmla="*/ 300 h 302"/>
                <a:gd name="T44" fmla="*/ 196 w 360"/>
                <a:gd name="T45" fmla="*/ 297 h 302"/>
                <a:gd name="T46" fmla="*/ 217 w 360"/>
                <a:gd name="T47" fmla="*/ 300 h 302"/>
                <a:gd name="T48" fmla="*/ 222 w 360"/>
                <a:gd name="T49" fmla="*/ 297 h 302"/>
                <a:gd name="T50" fmla="*/ 219 w 360"/>
                <a:gd name="T51" fmla="*/ 289 h 302"/>
                <a:gd name="T52" fmla="*/ 180 w 360"/>
                <a:gd name="T53" fmla="*/ 283 h 302"/>
                <a:gd name="T54" fmla="*/ 180 w 360"/>
                <a:gd name="T55" fmla="*/ 253 h 302"/>
                <a:gd name="T56" fmla="*/ 180 w 360"/>
                <a:gd name="T57" fmla="*/ 237 h 302"/>
                <a:gd name="T58" fmla="*/ 180 w 360"/>
                <a:gd name="T59" fmla="*/ 232 h 302"/>
                <a:gd name="T60" fmla="*/ 215 w 360"/>
                <a:gd name="T61" fmla="*/ 216 h 302"/>
                <a:gd name="T62" fmla="*/ 251 w 360"/>
                <a:gd name="T63" fmla="*/ 188 h 302"/>
                <a:gd name="T64" fmla="*/ 276 w 360"/>
                <a:gd name="T65" fmla="*/ 149 h 302"/>
                <a:gd name="T66" fmla="*/ 299 w 360"/>
                <a:gd name="T67" fmla="*/ 94 h 302"/>
                <a:gd name="T68" fmla="*/ 334 w 360"/>
                <a:gd name="T69" fmla="*/ 78 h 302"/>
                <a:gd name="T70" fmla="*/ 353 w 360"/>
                <a:gd name="T71" fmla="*/ 71 h 302"/>
                <a:gd name="T72" fmla="*/ 360 w 360"/>
                <a:gd name="T73" fmla="*/ 69 h 302"/>
                <a:gd name="T74" fmla="*/ 299 w 360"/>
                <a:gd name="T75" fmla="*/ 44 h 302"/>
                <a:gd name="T76" fmla="*/ 167 w 360"/>
                <a:gd name="T77" fmla="*/ 283 h 302"/>
                <a:gd name="T78" fmla="*/ 153 w 360"/>
                <a:gd name="T79" fmla="*/ 283 h 302"/>
                <a:gd name="T80" fmla="*/ 152 w 360"/>
                <a:gd name="T81" fmla="*/ 262 h 302"/>
                <a:gd name="T82" fmla="*/ 152 w 360"/>
                <a:gd name="T83" fmla="*/ 245 h 302"/>
                <a:gd name="T84" fmla="*/ 152 w 360"/>
                <a:gd name="T85" fmla="*/ 237 h 302"/>
                <a:gd name="T86" fmla="*/ 167 w 360"/>
                <a:gd name="T87" fmla="*/ 233 h 302"/>
                <a:gd name="T88" fmla="*/ 247 w 360"/>
                <a:gd name="T89" fmla="*/ 67 h 302"/>
                <a:gd name="T90" fmla="*/ 236 w 360"/>
                <a:gd name="T91" fmla="*/ 55 h 302"/>
                <a:gd name="T92" fmla="*/ 240 w 360"/>
                <a:gd name="T93" fmla="*/ 44 h 302"/>
                <a:gd name="T94" fmla="*/ 251 w 360"/>
                <a:gd name="T95" fmla="*/ 40 h 302"/>
                <a:gd name="T96" fmla="*/ 263 w 360"/>
                <a:gd name="T97" fmla="*/ 52 h 302"/>
                <a:gd name="T98" fmla="*/ 259 w 360"/>
                <a:gd name="T99" fmla="*/ 63 h 302"/>
                <a:gd name="T100" fmla="*/ 249 w 360"/>
                <a:gd name="T101" fmla="*/ 6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0" h="302">
                  <a:moveTo>
                    <a:pt x="299" y="44"/>
                  </a:moveTo>
                  <a:lnTo>
                    <a:pt x="297" y="36"/>
                  </a:lnTo>
                  <a:lnTo>
                    <a:pt x="293" y="31"/>
                  </a:lnTo>
                  <a:lnTo>
                    <a:pt x="290" y="23"/>
                  </a:lnTo>
                  <a:lnTo>
                    <a:pt x="284" y="19"/>
                  </a:lnTo>
                  <a:lnTo>
                    <a:pt x="278" y="13"/>
                  </a:lnTo>
                  <a:lnTo>
                    <a:pt x="272" y="10"/>
                  </a:lnTo>
                  <a:lnTo>
                    <a:pt x="265" y="6"/>
                  </a:lnTo>
                  <a:lnTo>
                    <a:pt x="257" y="4"/>
                  </a:lnTo>
                  <a:lnTo>
                    <a:pt x="247" y="2"/>
                  </a:lnTo>
                  <a:lnTo>
                    <a:pt x="236" y="0"/>
                  </a:lnTo>
                  <a:lnTo>
                    <a:pt x="226" y="2"/>
                  </a:lnTo>
                  <a:lnTo>
                    <a:pt x="215" y="6"/>
                  </a:lnTo>
                  <a:lnTo>
                    <a:pt x="205" y="10"/>
                  </a:lnTo>
                  <a:lnTo>
                    <a:pt x="196" y="15"/>
                  </a:lnTo>
                  <a:lnTo>
                    <a:pt x="188" y="25"/>
                  </a:lnTo>
                  <a:lnTo>
                    <a:pt x="180" y="34"/>
                  </a:lnTo>
                  <a:lnTo>
                    <a:pt x="169" y="50"/>
                  </a:lnTo>
                  <a:lnTo>
                    <a:pt x="159" y="63"/>
                  </a:lnTo>
                  <a:lnTo>
                    <a:pt x="148" y="78"/>
                  </a:lnTo>
                  <a:lnTo>
                    <a:pt x="138" y="90"/>
                  </a:lnTo>
                  <a:lnTo>
                    <a:pt x="127" y="101"/>
                  </a:lnTo>
                  <a:lnTo>
                    <a:pt x="115" y="113"/>
                  </a:lnTo>
                  <a:lnTo>
                    <a:pt x="104" y="122"/>
                  </a:lnTo>
                  <a:lnTo>
                    <a:pt x="92" y="130"/>
                  </a:lnTo>
                  <a:lnTo>
                    <a:pt x="81" y="138"/>
                  </a:lnTo>
                  <a:lnTo>
                    <a:pt x="69" y="144"/>
                  </a:lnTo>
                  <a:lnTo>
                    <a:pt x="58" y="147"/>
                  </a:lnTo>
                  <a:lnTo>
                    <a:pt x="46" y="151"/>
                  </a:lnTo>
                  <a:lnTo>
                    <a:pt x="35" y="151"/>
                  </a:lnTo>
                  <a:lnTo>
                    <a:pt x="23" y="151"/>
                  </a:lnTo>
                  <a:lnTo>
                    <a:pt x="12" y="149"/>
                  </a:lnTo>
                  <a:lnTo>
                    <a:pt x="0" y="147"/>
                  </a:lnTo>
                  <a:lnTo>
                    <a:pt x="0" y="147"/>
                  </a:lnTo>
                  <a:lnTo>
                    <a:pt x="0" y="147"/>
                  </a:lnTo>
                  <a:lnTo>
                    <a:pt x="2" y="151"/>
                  </a:lnTo>
                  <a:lnTo>
                    <a:pt x="4" y="155"/>
                  </a:lnTo>
                  <a:lnTo>
                    <a:pt x="8" y="161"/>
                  </a:lnTo>
                  <a:lnTo>
                    <a:pt x="14" y="168"/>
                  </a:lnTo>
                  <a:lnTo>
                    <a:pt x="19" y="176"/>
                  </a:lnTo>
                  <a:lnTo>
                    <a:pt x="25" y="184"/>
                  </a:lnTo>
                  <a:lnTo>
                    <a:pt x="33" y="191"/>
                  </a:lnTo>
                  <a:lnTo>
                    <a:pt x="42" y="201"/>
                  </a:lnTo>
                  <a:lnTo>
                    <a:pt x="52" y="209"/>
                  </a:lnTo>
                  <a:lnTo>
                    <a:pt x="63" y="216"/>
                  </a:lnTo>
                  <a:lnTo>
                    <a:pt x="77" y="222"/>
                  </a:lnTo>
                  <a:lnTo>
                    <a:pt x="90" y="228"/>
                  </a:lnTo>
                  <a:lnTo>
                    <a:pt x="106" y="233"/>
                  </a:lnTo>
                  <a:lnTo>
                    <a:pt x="121" y="235"/>
                  </a:lnTo>
                  <a:lnTo>
                    <a:pt x="129" y="237"/>
                  </a:lnTo>
                  <a:lnTo>
                    <a:pt x="138" y="237"/>
                  </a:lnTo>
                  <a:lnTo>
                    <a:pt x="138" y="237"/>
                  </a:lnTo>
                  <a:lnTo>
                    <a:pt x="140" y="237"/>
                  </a:lnTo>
                  <a:lnTo>
                    <a:pt x="140" y="245"/>
                  </a:lnTo>
                  <a:lnTo>
                    <a:pt x="140" y="253"/>
                  </a:lnTo>
                  <a:lnTo>
                    <a:pt x="140" y="258"/>
                  </a:lnTo>
                  <a:lnTo>
                    <a:pt x="140" y="264"/>
                  </a:lnTo>
                  <a:lnTo>
                    <a:pt x="140" y="268"/>
                  </a:lnTo>
                  <a:lnTo>
                    <a:pt x="140" y="272"/>
                  </a:lnTo>
                  <a:lnTo>
                    <a:pt x="140" y="276"/>
                  </a:lnTo>
                  <a:lnTo>
                    <a:pt x="140" y="277"/>
                  </a:lnTo>
                  <a:lnTo>
                    <a:pt x="140" y="279"/>
                  </a:lnTo>
                  <a:lnTo>
                    <a:pt x="140" y="281"/>
                  </a:lnTo>
                  <a:lnTo>
                    <a:pt x="140" y="283"/>
                  </a:lnTo>
                  <a:lnTo>
                    <a:pt x="140" y="283"/>
                  </a:lnTo>
                  <a:lnTo>
                    <a:pt x="140" y="283"/>
                  </a:lnTo>
                  <a:lnTo>
                    <a:pt x="132" y="285"/>
                  </a:lnTo>
                  <a:lnTo>
                    <a:pt x="127" y="285"/>
                  </a:lnTo>
                  <a:lnTo>
                    <a:pt x="121" y="287"/>
                  </a:lnTo>
                  <a:lnTo>
                    <a:pt x="115" y="289"/>
                  </a:lnTo>
                  <a:lnTo>
                    <a:pt x="113" y="289"/>
                  </a:lnTo>
                  <a:lnTo>
                    <a:pt x="111" y="293"/>
                  </a:lnTo>
                  <a:lnTo>
                    <a:pt x="111" y="295"/>
                  </a:lnTo>
                  <a:lnTo>
                    <a:pt x="111" y="297"/>
                  </a:lnTo>
                  <a:lnTo>
                    <a:pt x="113" y="299"/>
                  </a:lnTo>
                  <a:lnTo>
                    <a:pt x="115" y="300"/>
                  </a:lnTo>
                  <a:lnTo>
                    <a:pt x="117" y="302"/>
                  </a:lnTo>
                  <a:lnTo>
                    <a:pt x="119" y="300"/>
                  </a:lnTo>
                  <a:lnTo>
                    <a:pt x="119" y="300"/>
                  </a:lnTo>
                  <a:lnTo>
                    <a:pt x="127" y="299"/>
                  </a:lnTo>
                  <a:lnTo>
                    <a:pt x="134" y="297"/>
                  </a:lnTo>
                  <a:lnTo>
                    <a:pt x="144" y="297"/>
                  </a:lnTo>
                  <a:lnTo>
                    <a:pt x="153" y="297"/>
                  </a:lnTo>
                  <a:lnTo>
                    <a:pt x="163" y="297"/>
                  </a:lnTo>
                  <a:lnTo>
                    <a:pt x="173" y="297"/>
                  </a:lnTo>
                  <a:lnTo>
                    <a:pt x="180" y="299"/>
                  </a:lnTo>
                  <a:lnTo>
                    <a:pt x="188" y="300"/>
                  </a:lnTo>
                  <a:lnTo>
                    <a:pt x="190" y="300"/>
                  </a:lnTo>
                  <a:lnTo>
                    <a:pt x="192" y="300"/>
                  </a:lnTo>
                  <a:lnTo>
                    <a:pt x="194" y="300"/>
                  </a:lnTo>
                  <a:lnTo>
                    <a:pt x="194" y="299"/>
                  </a:lnTo>
                  <a:lnTo>
                    <a:pt x="196" y="297"/>
                  </a:lnTo>
                  <a:lnTo>
                    <a:pt x="205" y="299"/>
                  </a:lnTo>
                  <a:lnTo>
                    <a:pt x="209" y="300"/>
                  </a:lnTo>
                  <a:lnTo>
                    <a:pt x="213" y="300"/>
                  </a:lnTo>
                  <a:lnTo>
                    <a:pt x="217" y="300"/>
                  </a:lnTo>
                  <a:lnTo>
                    <a:pt x="219" y="300"/>
                  </a:lnTo>
                  <a:lnTo>
                    <a:pt x="221" y="300"/>
                  </a:lnTo>
                  <a:lnTo>
                    <a:pt x="221" y="299"/>
                  </a:lnTo>
                  <a:lnTo>
                    <a:pt x="222" y="297"/>
                  </a:lnTo>
                  <a:lnTo>
                    <a:pt x="222" y="295"/>
                  </a:lnTo>
                  <a:lnTo>
                    <a:pt x="222" y="293"/>
                  </a:lnTo>
                  <a:lnTo>
                    <a:pt x="221" y="289"/>
                  </a:lnTo>
                  <a:lnTo>
                    <a:pt x="219" y="289"/>
                  </a:lnTo>
                  <a:lnTo>
                    <a:pt x="209" y="287"/>
                  </a:lnTo>
                  <a:lnTo>
                    <a:pt x="201" y="285"/>
                  </a:lnTo>
                  <a:lnTo>
                    <a:pt x="192" y="283"/>
                  </a:lnTo>
                  <a:lnTo>
                    <a:pt x="180" y="283"/>
                  </a:lnTo>
                  <a:lnTo>
                    <a:pt x="180" y="274"/>
                  </a:lnTo>
                  <a:lnTo>
                    <a:pt x="180" y="266"/>
                  </a:lnTo>
                  <a:lnTo>
                    <a:pt x="180" y="258"/>
                  </a:lnTo>
                  <a:lnTo>
                    <a:pt x="180" y="253"/>
                  </a:lnTo>
                  <a:lnTo>
                    <a:pt x="180" y="249"/>
                  </a:lnTo>
                  <a:lnTo>
                    <a:pt x="180" y="243"/>
                  </a:lnTo>
                  <a:lnTo>
                    <a:pt x="180" y="239"/>
                  </a:lnTo>
                  <a:lnTo>
                    <a:pt x="180" y="237"/>
                  </a:lnTo>
                  <a:lnTo>
                    <a:pt x="180" y="235"/>
                  </a:lnTo>
                  <a:lnTo>
                    <a:pt x="180" y="233"/>
                  </a:lnTo>
                  <a:lnTo>
                    <a:pt x="180" y="232"/>
                  </a:lnTo>
                  <a:lnTo>
                    <a:pt x="180" y="232"/>
                  </a:lnTo>
                  <a:lnTo>
                    <a:pt x="180" y="232"/>
                  </a:lnTo>
                  <a:lnTo>
                    <a:pt x="192" y="228"/>
                  </a:lnTo>
                  <a:lnTo>
                    <a:pt x="203" y="222"/>
                  </a:lnTo>
                  <a:lnTo>
                    <a:pt x="215" y="216"/>
                  </a:lnTo>
                  <a:lnTo>
                    <a:pt x="224" y="210"/>
                  </a:lnTo>
                  <a:lnTo>
                    <a:pt x="234" y="205"/>
                  </a:lnTo>
                  <a:lnTo>
                    <a:pt x="242" y="197"/>
                  </a:lnTo>
                  <a:lnTo>
                    <a:pt x="251" y="188"/>
                  </a:lnTo>
                  <a:lnTo>
                    <a:pt x="257" y="180"/>
                  </a:lnTo>
                  <a:lnTo>
                    <a:pt x="265" y="170"/>
                  </a:lnTo>
                  <a:lnTo>
                    <a:pt x="270" y="161"/>
                  </a:lnTo>
                  <a:lnTo>
                    <a:pt x="276" y="149"/>
                  </a:lnTo>
                  <a:lnTo>
                    <a:pt x="282" y="138"/>
                  </a:lnTo>
                  <a:lnTo>
                    <a:pt x="288" y="128"/>
                  </a:lnTo>
                  <a:lnTo>
                    <a:pt x="291" y="117"/>
                  </a:lnTo>
                  <a:lnTo>
                    <a:pt x="299" y="94"/>
                  </a:lnTo>
                  <a:lnTo>
                    <a:pt x="309" y="88"/>
                  </a:lnTo>
                  <a:lnTo>
                    <a:pt x="318" y="84"/>
                  </a:lnTo>
                  <a:lnTo>
                    <a:pt x="328" y="80"/>
                  </a:lnTo>
                  <a:lnTo>
                    <a:pt x="334" y="78"/>
                  </a:lnTo>
                  <a:lnTo>
                    <a:pt x="341" y="77"/>
                  </a:lnTo>
                  <a:lnTo>
                    <a:pt x="345" y="75"/>
                  </a:lnTo>
                  <a:lnTo>
                    <a:pt x="349" y="73"/>
                  </a:lnTo>
                  <a:lnTo>
                    <a:pt x="353" y="71"/>
                  </a:lnTo>
                  <a:lnTo>
                    <a:pt x="355" y="69"/>
                  </a:lnTo>
                  <a:lnTo>
                    <a:pt x="357" y="69"/>
                  </a:lnTo>
                  <a:lnTo>
                    <a:pt x="359" y="69"/>
                  </a:lnTo>
                  <a:lnTo>
                    <a:pt x="360" y="69"/>
                  </a:lnTo>
                  <a:lnTo>
                    <a:pt x="360" y="67"/>
                  </a:lnTo>
                  <a:lnTo>
                    <a:pt x="360" y="67"/>
                  </a:lnTo>
                  <a:lnTo>
                    <a:pt x="299" y="44"/>
                  </a:lnTo>
                  <a:lnTo>
                    <a:pt x="299" y="44"/>
                  </a:lnTo>
                  <a:close/>
                  <a:moveTo>
                    <a:pt x="167" y="283"/>
                  </a:moveTo>
                  <a:lnTo>
                    <a:pt x="167" y="283"/>
                  </a:lnTo>
                  <a:lnTo>
                    <a:pt x="167" y="283"/>
                  </a:lnTo>
                  <a:lnTo>
                    <a:pt x="167" y="283"/>
                  </a:lnTo>
                  <a:lnTo>
                    <a:pt x="163" y="283"/>
                  </a:lnTo>
                  <a:lnTo>
                    <a:pt x="159" y="283"/>
                  </a:lnTo>
                  <a:lnTo>
                    <a:pt x="153" y="283"/>
                  </a:lnTo>
                  <a:lnTo>
                    <a:pt x="153" y="283"/>
                  </a:lnTo>
                  <a:lnTo>
                    <a:pt x="152" y="283"/>
                  </a:lnTo>
                  <a:lnTo>
                    <a:pt x="152" y="276"/>
                  </a:lnTo>
                  <a:lnTo>
                    <a:pt x="152" y="268"/>
                  </a:lnTo>
                  <a:lnTo>
                    <a:pt x="152" y="262"/>
                  </a:lnTo>
                  <a:lnTo>
                    <a:pt x="152" y="256"/>
                  </a:lnTo>
                  <a:lnTo>
                    <a:pt x="152" y="251"/>
                  </a:lnTo>
                  <a:lnTo>
                    <a:pt x="152" y="247"/>
                  </a:lnTo>
                  <a:lnTo>
                    <a:pt x="152" y="245"/>
                  </a:lnTo>
                  <a:lnTo>
                    <a:pt x="152" y="241"/>
                  </a:lnTo>
                  <a:lnTo>
                    <a:pt x="152" y="239"/>
                  </a:lnTo>
                  <a:lnTo>
                    <a:pt x="152" y="239"/>
                  </a:lnTo>
                  <a:lnTo>
                    <a:pt x="152" y="237"/>
                  </a:lnTo>
                  <a:lnTo>
                    <a:pt x="152" y="235"/>
                  </a:lnTo>
                  <a:lnTo>
                    <a:pt x="152" y="235"/>
                  </a:lnTo>
                  <a:lnTo>
                    <a:pt x="159" y="235"/>
                  </a:lnTo>
                  <a:lnTo>
                    <a:pt x="167" y="233"/>
                  </a:lnTo>
                  <a:lnTo>
                    <a:pt x="167" y="283"/>
                  </a:lnTo>
                  <a:lnTo>
                    <a:pt x="167" y="283"/>
                  </a:lnTo>
                  <a:close/>
                  <a:moveTo>
                    <a:pt x="249" y="67"/>
                  </a:moveTo>
                  <a:lnTo>
                    <a:pt x="247" y="67"/>
                  </a:lnTo>
                  <a:lnTo>
                    <a:pt x="244" y="65"/>
                  </a:lnTo>
                  <a:lnTo>
                    <a:pt x="240" y="63"/>
                  </a:lnTo>
                  <a:lnTo>
                    <a:pt x="238" y="59"/>
                  </a:lnTo>
                  <a:lnTo>
                    <a:pt x="236" y="55"/>
                  </a:lnTo>
                  <a:lnTo>
                    <a:pt x="236" y="54"/>
                  </a:lnTo>
                  <a:lnTo>
                    <a:pt x="236" y="52"/>
                  </a:lnTo>
                  <a:lnTo>
                    <a:pt x="238" y="50"/>
                  </a:lnTo>
                  <a:lnTo>
                    <a:pt x="240" y="44"/>
                  </a:lnTo>
                  <a:lnTo>
                    <a:pt x="244" y="42"/>
                  </a:lnTo>
                  <a:lnTo>
                    <a:pt x="247" y="40"/>
                  </a:lnTo>
                  <a:lnTo>
                    <a:pt x="249" y="40"/>
                  </a:lnTo>
                  <a:lnTo>
                    <a:pt x="251" y="40"/>
                  </a:lnTo>
                  <a:lnTo>
                    <a:pt x="253" y="42"/>
                  </a:lnTo>
                  <a:lnTo>
                    <a:pt x="259" y="44"/>
                  </a:lnTo>
                  <a:lnTo>
                    <a:pt x="261" y="50"/>
                  </a:lnTo>
                  <a:lnTo>
                    <a:pt x="263" y="52"/>
                  </a:lnTo>
                  <a:lnTo>
                    <a:pt x="263" y="54"/>
                  </a:lnTo>
                  <a:lnTo>
                    <a:pt x="263" y="55"/>
                  </a:lnTo>
                  <a:lnTo>
                    <a:pt x="261" y="59"/>
                  </a:lnTo>
                  <a:lnTo>
                    <a:pt x="259" y="63"/>
                  </a:lnTo>
                  <a:lnTo>
                    <a:pt x="253" y="65"/>
                  </a:lnTo>
                  <a:lnTo>
                    <a:pt x="251" y="67"/>
                  </a:lnTo>
                  <a:lnTo>
                    <a:pt x="249" y="67"/>
                  </a:lnTo>
                  <a:lnTo>
                    <a:pt x="249" y="67"/>
                  </a:lnTo>
                  <a:close/>
                </a:path>
              </a:pathLst>
            </a:custGeom>
            <a:solidFill>
              <a:schemeClr val="bg1"/>
            </a:solidFill>
            <a:ln>
              <a:noFill/>
            </a:ln>
          </p:spPr>
          <p:txBody>
            <a:bodyPr vert="horz" wrap="square" lIns="179232" tIns="89617" rIns="179232" bIns="89617" numCol="1" anchor="t" anchorCtr="0" compatLnSpc="1">
              <a:prstTxWarp prst="textNoShape">
                <a:avLst/>
              </a:prstTxWarp>
            </a:bodyPr>
            <a:lstStyle/>
            <a:p>
              <a:pPr defTabSz="1828266">
                <a:defRPr/>
              </a:pPr>
              <a:endParaRPr lang="en-US" sz="1569">
                <a:solidFill>
                  <a:srgbClr val="FFFFFF"/>
                </a:solidFill>
                <a:latin typeface="Segoe UI"/>
              </a:endParaRPr>
            </a:p>
          </p:txBody>
        </p:sp>
      </p:grpSp>
      <p:grpSp>
        <p:nvGrpSpPr>
          <p:cNvPr id="24" name="Group 23"/>
          <p:cNvGrpSpPr/>
          <p:nvPr/>
        </p:nvGrpSpPr>
        <p:grpSpPr>
          <a:xfrm>
            <a:off x="3883677" y="9542587"/>
            <a:ext cx="1355978" cy="1355978"/>
            <a:chOff x="2551230" y="3187789"/>
            <a:chExt cx="691781" cy="691781"/>
          </a:xfrm>
          <a:solidFill>
            <a:srgbClr val="002050"/>
          </a:solidFill>
        </p:grpSpPr>
        <p:sp>
          <p:nvSpPr>
            <p:cNvPr id="224" name="Rectangle 223"/>
            <p:cNvSpPr/>
            <p:nvPr>
              <p:custDataLst>
                <p:tags r:id="rId9"/>
              </p:custDataLst>
            </p:nvPr>
          </p:nvSpPr>
          <p:spPr bwMode="auto">
            <a:xfrm>
              <a:off x="2551230" y="3187789"/>
              <a:ext cx="691781" cy="69178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569">
                  <a:ln>
                    <a:solidFill>
                      <a:srgbClr val="000000">
                        <a:alpha val="0"/>
                      </a:srgbClr>
                    </a:solidFill>
                  </a:ln>
                  <a:solidFill>
                    <a:srgbClr val="FFFFFF"/>
                  </a:solidFill>
                  <a:latin typeface="Segoe UI"/>
                </a:rPr>
                <a:t>Clickstream</a:t>
              </a:r>
              <a:endParaRPr lang="en-US" sz="1569">
                <a:solidFill>
                  <a:srgbClr val="FFFFFF"/>
                </a:solidFill>
                <a:latin typeface="Segoe UI"/>
                <a:ea typeface="Segoe UI" pitchFamily="34" charset="0"/>
                <a:cs typeface="Segoe UI" pitchFamily="34" charset="0"/>
              </a:endParaRPr>
            </a:p>
          </p:txBody>
        </p:sp>
        <p:sp>
          <p:nvSpPr>
            <p:cNvPr id="220" name="Freeform 219"/>
            <p:cNvSpPr>
              <a:spLocks noChangeAspect="1"/>
            </p:cNvSpPr>
            <p:nvPr/>
          </p:nvSpPr>
          <p:spPr bwMode="auto">
            <a:xfrm>
              <a:off x="2746121" y="3280505"/>
              <a:ext cx="301998" cy="304393"/>
            </a:xfrm>
            <a:custGeom>
              <a:avLst/>
              <a:gdLst>
                <a:gd name="connsiteX0" fmla="*/ 938222 w 2721566"/>
                <a:gd name="connsiteY0" fmla="*/ 1618192 h 2743150"/>
                <a:gd name="connsiteX1" fmla="*/ 920717 w 2721566"/>
                <a:gd name="connsiteY1" fmla="*/ 1627693 h 2743150"/>
                <a:gd name="connsiteX2" fmla="*/ 857026 w 2721566"/>
                <a:gd name="connsiteY2" fmla="*/ 1647464 h 2743150"/>
                <a:gd name="connsiteX3" fmla="*/ 847920 w 2721566"/>
                <a:gd name="connsiteY3" fmla="*/ 1648382 h 2743150"/>
                <a:gd name="connsiteX4" fmla="*/ 837756 w 2721566"/>
                <a:gd name="connsiteY4" fmla="*/ 1715659 h 2743150"/>
                <a:gd name="connsiteX5" fmla="*/ 832560 w 2721566"/>
                <a:gd name="connsiteY5" fmla="*/ 1819620 h 2743150"/>
                <a:gd name="connsiteX6" fmla="*/ 1127348 w 2721566"/>
                <a:gd name="connsiteY6" fmla="*/ 2538605 h 2743150"/>
                <a:gd name="connsiteX7" fmla="*/ 1128948 w 2721566"/>
                <a:gd name="connsiteY7" fmla="*/ 2540074 h 2743150"/>
                <a:gd name="connsiteX8" fmla="*/ 1240036 w 2721566"/>
                <a:gd name="connsiteY8" fmla="*/ 2557183 h 2743150"/>
                <a:gd name="connsiteX9" fmla="*/ 1360783 w 2721566"/>
                <a:gd name="connsiteY9" fmla="*/ 2563336 h 2743150"/>
                <a:gd name="connsiteX10" fmla="*/ 2448946 w 2721566"/>
                <a:gd name="connsiteY10" fmla="*/ 1835462 h 2743150"/>
                <a:gd name="connsiteX11" fmla="*/ 2454283 w 2721566"/>
                <a:gd name="connsiteY11" fmla="*/ 1820747 h 2743150"/>
                <a:gd name="connsiteX12" fmla="*/ 2454163 w 2721566"/>
                <a:gd name="connsiteY12" fmla="*/ 1820820 h 2743150"/>
                <a:gd name="connsiteX13" fmla="*/ 2315755 w 2721566"/>
                <a:gd name="connsiteY13" fmla="*/ 1885930 h 2743150"/>
                <a:gd name="connsiteX14" fmla="*/ 2314668 w 2721566"/>
                <a:gd name="connsiteY14" fmla="*/ 1896707 h 2743150"/>
                <a:gd name="connsiteX15" fmla="*/ 2121262 w 2721566"/>
                <a:gd name="connsiteY15" fmla="*/ 2054337 h 2743150"/>
                <a:gd name="connsiteX16" fmla="*/ 1981667 w 2721566"/>
                <a:gd name="connsiteY16" fmla="*/ 1996515 h 2743150"/>
                <a:gd name="connsiteX17" fmla="*/ 1964402 w 2721566"/>
                <a:gd name="connsiteY17" fmla="*/ 1970907 h 2743150"/>
                <a:gd name="connsiteX18" fmla="*/ 1833472 w 2721566"/>
                <a:gd name="connsiteY18" fmla="*/ 1979231 h 2743150"/>
                <a:gd name="connsiteX19" fmla="*/ 1005171 w 2721566"/>
                <a:gd name="connsiteY19" fmla="*/ 1679521 h 2743150"/>
                <a:gd name="connsiteX20" fmla="*/ 1275943 w 2721566"/>
                <a:gd name="connsiteY20" fmla="*/ 976747 h 2743150"/>
                <a:gd name="connsiteX21" fmla="*/ 1198822 w 2721566"/>
                <a:gd name="connsiteY21" fmla="*/ 1035009 h 2743150"/>
                <a:gd name="connsiteX22" fmla="*/ 1083955 w 2721566"/>
                <a:gd name="connsiteY22" fmla="*/ 1151055 h 2743150"/>
                <a:gd name="connsiteX23" fmla="*/ 1101284 w 2721566"/>
                <a:gd name="connsiteY23" fmla="*/ 1182982 h 2743150"/>
                <a:gd name="connsiteX24" fmla="*/ 1127948 w 2721566"/>
                <a:gd name="connsiteY24" fmla="*/ 1315054 h 2743150"/>
                <a:gd name="connsiteX25" fmla="*/ 1070000 w 2721566"/>
                <a:gd name="connsiteY25" fmla="*/ 1504762 h 2743150"/>
                <a:gd name="connsiteX26" fmla="*/ 1069531 w 2721566"/>
                <a:gd name="connsiteY26" fmla="*/ 1505330 h 2743150"/>
                <a:gd name="connsiteX27" fmla="*/ 1135763 w 2721566"/>
                <a:gd name="connsiteY27" fmla="*/ 1563925 h 2743150"/>
                <a:gd name="connsiteX28" fmla="*/ 1833472 w 2721566"/>
                <a:gd name="connsiteY28" fmla="*/ 1807163 h 2743150"/>
                <a:gd name="connsiteX29" fmla="*/ 1933016 w 2721566"/>
                <a:gd name="connsiteY29" fmla="*/ 1800511 h 2743150"/>
                <a:gd name="connsiteX30" fmla="*/ 1939359 w 2721566"/>
                <a:gd name="connsiteY30" fmla="*/ 1780077 h 2743150"/>
                <a:gd name="connsiteX31" fmla="*/ 2121262 w 2721566"/>
                <a:gd name="connsiteY31" fmla="*/ 1659503 h 2743150"/>
                <a:gd name="connsiteX32" fmla="*/ 2260857 w 2721566"/>
                <a:gd name="connsiteY32" fmla="*/ 1717325 h 2743150"/>
                <a:gd name="connsiteX33" fmla="*/ 2263606 w 2721566"/>
                <a:gd name="connsiteY33" fmla="*/ 1721402 h 2743150"/>
                <a:gd name="connsiteX34" fmla="*/ 2267011 w 2721566"/>
                <a:gd name="connsiteY34" fmla="*/ 1720229 h 2743150"/>
                <a:gd name="connsiteX35" fmla="*/ 2395987 w 2721566"/>
                <a:gd name="connsiteY35" fmla="*/ 1656069 h 2743150"/>
                <a:gd name="connsiteX36" fmla="*/ 2524667 w 2721566"/>
                <a:gd name="connsiteY36" fmla="*/ 1566083 h 2743150"/>
                <a:gd name="connsiteX37" fmla="*/ 2528847 w 2721566"/>
                <a:gd name="connsiteY37" fmla="*/ 1538444 h 2743150"/>
                <a:gd name="connsiteX38" fmla="*/ 2391754 w 2721566"/>
                <a:gd name="connsiteY38" fmla="*/ 1531467 h 2743150"/>
                <a:gd name="connsiteX39" fmla="*/ 2095342 w 2721566"/>
                <a:gd name="connsiteY39" fmla="*/ 1475341 h 2743150"/>
                <a:gd name="connsiteX40" fmla="*/ 1956122 w 2721566"/>
                <a:gd name="connsiteY40" fmla="*/ 1430037 h 2743150"/>
                <a:gd name="connsiteX41" fmla="*/ 1947455 w 2721566"/>
                <a:gd name="connsiteY41" fmla="*/ 1435880 h 2743150"/>
                <a:gd name="connsiteX42" fmla="*/ 1867644 w 2721566"/>
                <a:gd name="connsiteY42" fmla="*/ 1451993 h 2743150"/>
                <a:gd name="connsiteX43" fmla="*/ 1678717 w 2721566"/>
                <a:gd name="connsiteY43" fmla="*/ 1326764 h 2743150"/>
                <a:gd name="connsiteX44" fmla="*/ 1667734 w 2721566"/>
                <a:gd name="connsiteY44" fmla="*/ 1291381 h 2743150"/>
                <a:gd name="connsiteX45" fmla="*/ 1564981 w 2721566"/>
                <a:gd name="connsiteY45" fmla="*/ 1226519 h 2743150"/>
                <a:gd name="connsiteX46" fmla="*/ 1339681 w 2721566"/>
                <a:gd name="connsiteY46" fmla="*/ 1042541 h 2743150"/>
                <a:gd name="connsiteX47" fmla="*/ 1839031 w 2721566"/>
                <a:gd name="connsiteY47" fmla="*/ 802822 h 2743150"/>
                <a:gd name="connsiteX48" fmla="*/ 1539738 w 2721566"/>
                <a:gd name="connsiteY48" fmla="*/ 848536 h 2743150"/>
                <a:gd name="connsiteX49" fmla="*/ 1497492 w 2721566"/>
                <a:gd name="connsiteY49" fmla="*/ 864156 h 2743150"/>
                <a:gd name="connsiteX50" fmla="*/ 1530174 w 2721566"/>
                <a:gd name="connsiteY50" fmla="*/ 896941 h 2743150"/>
                <a:gd name="connsiteX51" fmla="*/ 1723667 w 2721566"/>
                <a:gd name="connsiteY51" fmla="*/ 1048242 h 2743150"/>
                <a:gd name="connsiteX52" fmla="*/ 1765091 w 2721566"/>
                <a:gd name="connsiteY52" fmla="*/ 1073360 h 2743150"/>
                <a:gd name="connsiteX53" fmla="*/ 1787834 w 2721566"/>
                <a:gd name="connsiteY53" fmla="*/ 1058026 h 2743150"/>
                <a:gd name="connsiteX54" fmla="*/ 1867644 w 2721566"/>
                <a:gd name="connsiteY54" fmla="*/ 1041913 h 2743150"/>
                <a:gd name="connsiteX55" fmla="*/ 2068519 w 2721566"/>
                <a:gd name="connsiteY55" fmla="*/ 1205631 h 2743150"/>
                <a:gd name="connsiteX56" fmla="*/ 2069865 w 2721566"/>
                <a:gd name="connsiteY56" fmla="*/ 1218984 h 2743150"/>
                <a:gd name="connsiteX57" fmla="*/ 2174899 w 2721566"/>
                <a:gd name="connsiteY57" fmla="*/ 1251806 h 2743150"/>
                <a:gd name="connsiteX58" fmla="*/ 2425742 w 2721566"/>
                <a:gd name="connsiteY58" fmla="*/ 1297108 h 2743150"/>
                <a:gd name="connsiteX59" fmla="*/ 2538295 w 2721566"/>
                <a:gd name="connsiteY59" fmla="*/ 1302486 h 2743150"/>
                <a:gd name="connsiteX60" fmla="*/ 2535655 w 2721566"/>
                <a:gd name="connsiteY60" fmla="*/ 1249725 h 2743150"/>
                <a:gd name="connsiteX61" fmla="*/ 2517759 w 2721566"/>
                <a:gd name="connsiteY61" fmla="*/ 1131394 h 2743150"/>
                <a:gd name="connsiteX62" fmla="*/ 2497854 w 2721566"/>
                <a:gd name="connsiteY62" fmla="*/ 1053274 h 2743150"/>
                <a:gd name="connsiteX63" fmla="*/ 2371258 w 2721566"/>
                <a:gd name="connsiteY63" fmla="*/ 956458 h 2743150"/>
                <a:gd name="connsiteX64" fmla="*/ 1839031 w 2721566"/>
                <a:gd name="connsiteY64" fmla="*/ 802822 h 2743150"/>
                <a:gd name="connsiteX65" fmla="*/ 540853 w 2721566"/>
                <a:gd name="connsiteY65" fmla="*/ 514986 h 2743150"/>
                <a:gd name="connsiteX66" fmla="*/ 525712 w 2721566"/>
                <a:gd name="connsiteY66" fmla="*/ 528873 h 2743150"/>
                <a:gd name="connsiteX67" fmla="*/ 179814 w 2721566"/>
                <a:gd name="connsiteY67" fmla="*/ 1371575 h 2743150"/>
                <a:gd name="connsiteX68" fmla="*/ 609577 w 2721566"/>
                <a:gd name="connsiteY68" fmla="*/ 2291196 h 2743150"/>
                <a:gd name="connsiteX69" fmla="*/ 629751 w 2721566"/>
                <a:gd name="connsiteY69" fmla="*/ 2306419 h 2743150"/>
                <a:gd name="connsiteX70" fmla="*/ 627186 w 2721566"/>
                <a:gd name="connsiteY70" fmla="*/ 2300879 h 2743150"/>
                <a:gd name="connsiteX71" fmla="*/ 536863 w 2721566"/>
                <a:gd name="connsiteY71" fmla="*/ 1819620 h 2743150"/>
                <a:gd name="connsiteX72" fmla="*/ 543586 w 2721566"/>
                <a:gd name="connsiteY72" fmla="*/ 1685426 h 2743150"/>
                <a:gd name="connsiteX73" fmla="*/ 561714 w 2721566"/>
                <a:gd name="connsiteY73" fmla="*/ 1565698 h 2743150"/>
                <a:gd name="connsiteX74" fmla="*/ 548721 w 2721566"/>
                <a:gd name="connsiteY74" fmla="*/ 1554978 h 2743150"/>
                <a:gd name="connsiteX75" fmla="*/ 449342 w 2721566"/>
                <a:gd name="connsiteY75" fmla="*/ 1315054 h 2743150"/>
                <a:gd name="connsiteX76" fmla="*/ 548721 w 2721566"/>
                <a:gd name="connsiteY76" fmla="*/ 1075131 h 2743150"/>
                <a:gd name="connsiteX77" fmla="*/ 586510 w 2721566"/>
                <a:gd name="connsiteY77" fmla="*/ 1043953 h 2743150"/>
                <a:gd name="connsiteX78" fmla="*/ 557759 w 2721566"/>
                <a:gd name="connsiteY78" fmla="*/ 931249 h 2743150"/>
                <a:gd name="connsiteX79" fmla="*/ 531303 w 2721566"/>
                <a:gd name="connsiteY79" fmla="*/ 666735 h 2743150"/>
                <a:gd name="connsiteX80" fmla="*/ 535100 w 2721566"/>
                <a:gd name="connsiteY80" fmla="*/ 565752 h 2743150"/>
                <a:gd name="connsiteX81" fmla="*/ 870476 w 2721566"/>
                <a:gd name="connsiteY81" fmla="*/ 288355 h 2743150"/>
                <a:gd name="connsiteX82" fmla="*/ 797863 w 2721566"/>
                <a:gd name="connsiteY82" fmla="*/ 323653 h 2743150"/>
                <a:gd name="connsiteX83" fmla="*/ 747285 w 2721566"/>
                <a:gd name="connsiteY83" fmla="*/ 354661 h 2743150"/>
                <a:gd name="connsiteX84" fmla="*/ 726331 w 2721566"/>
                <a:gd name="connsiteY84" fmla="*/ 436900 h 2743150"/>
                <a:gd name="connsiteX85" fmla="*/ 703371 w 2721566"/>
                <a:gd name="connsiteY85" fmla="*/ 666735 h 2743150"/>
                <a:gd name="connsiteX86" fmla="*/ 716392 w 2721566"/>
                <a:gd name="connsiteY86" fmla="*/ 840411 h 2743150"/>
                <a:gd name="connsiteX87" fmla="*/ 748231 w 2721566"/>
                <a:gd name="connsiteY87" fmla="*/ 979825 h 2743150"/>
                <a:gd name="connsiteX88" fmla="*/ 788645 w 2721566"/>
                <a:gd name="connsiteY88" fmla="*/ 975751 h 2743150"/>
                <a:gd name="connsiteX89" fmla="*/ 837858 w 2721566"/>
                <a:gd name="connsiteY89" fmla="*/ 980712 h 2743150"/>
                <a:gd name="connsiteX90" fmla="*/ 918259 w 2721566"/>
                <a:gd name="connsiteY90" fmla="*/ 891546 h 2743150"/>
                <a:gd name="connsiteX91" fmla="*/ 1010731 w 2721566"/>
                <a:gd name="connsiteY91" fmla="*/ 806835 h 2743150"/>
                <a:gd name="connsiteX92" fmla="*/ 1091088 w 2721566"/>
                <a:gd name="connsiteY92" fmla="*/ 746269 h 2743150"/>
                <a:gd name="connsiteX93" fmla="*/ 1090355 w 2721566"/>
                <a:gd name="connsiteY93" fmla="*/ 745257 h 2743150"/>
                <a:gd name="connsiteX94" fmla="*/ 908795 w 2721566"/>
                <a:gd name="connsiteY94" fmla="*/ 398035 h 2743150"/>
                <a:gd name="connsiteX95" fmla="*/ 1360783 w 2721566"/>
                <a:gd name="connsiteY95" fmla="*/ 179814 h 2743150"/>
                <a:gd name="connsiteX96" fmla="*/ 1122777 w 2721566"/>
                <a:gd name="connsiteY96" fmla="*/ 204027 h 2743150"/>
                <a:gd name="connsiteX97" fmla="*/ 1095649 w 2721566"/>
                <a:gd name="connsiteY97" fmla="*/ 211066 h 2743150"/>
                <a:gd name="connsiteX98" fmla="*/ 1107447 w 2721566"/>
                <a:gd name="connsiteY98" fmla="*/ 252895 h 2743150"/>
                <a:gd name="connsiteX99" fmla="*/ 1260905 w 2721566"/>
                <a:gd name="connsiteY99" fmla="*/ 573486 h 2743150"/>
                <a:gd name="connsiteX100" fmla="*/ 1297851 w 2721566"/>
                <a:gd name="connsiteY100" fmla="*/ 626931 h 2743150"/>
                <a:gd name="connsiteX101" fmla="*/ 1332168 w 2721566"/>
                <a:gd name="connsiteY101" fmla="*/ 610267 h 2743150"/>
                <a:gd name="connsiteX102" fmla="*/ 1839031 w 2721566"/>
                <a:gd name="connsiteY102" fmla="*/ 507125 h 2743150"/>
                <a:gd name="connsiteX103" fmla="*/ 2203231 w 2721566"/>
                <a:gd name="connsiteY103" fmla="*/ 559150 h 2743150"/>
                <a:gd name="connsiteX104" fmla="*/ 2233085 w 2721566"/>
                <a:gd name="connsiteY104" fmla="*/ 570212 h 2743150"/>
                <a:gd name="connsiteX105" fmla="*/ 2195854 w 2721566"/>
                <a:gd name="connsiteY105" fmla="*/ 528873 h 2743150"/>
                <a:gd name="connsiteX106" fmla="*/ 1360783 w 2721566"/>
                <a:gd name="connsiteY106" fmla="*/ 179814 h 2743150"/>
                <a:gd name="connsiteX107" fmla="*/ 1360783 w 2721566"/>
                <a:gd name="connsiteY107" fmla="*/ 0 h 2743150"/>
                <a:gd name="connsiteX108" fmla="*/ 2721566 w 2721566"/>
                <a:gd name="connsiteY108" fmla="*/ 1371575 h 2743150"/>
                <a:gd name="connsiteX109" fmla="*/ 1360783 w 2721566"/>
                <a:gd name="connsiteY109" fmla="*/ 2743150 h 2743150"/>
                <a:gd name="connsiteX110" fmla="*/ 0 w 2721566"/>
                <a:gd name="connsiteY110" fmla="*/ 1371575 h 2743150"/>
                <a:gd name="connsiteX111" fmla="*/ 599956 w 2721566"/>
                <a:gd name="connsiteY111" fmla="*/ 234244 h 2743150"/>
                <a:gd name="connsiteX112" fmla="*/ 605849 w 2721566"/>
                <a:gd name="connsiteY112" fmla="*/ 230636 h 2743150"/>
                <a:gd name="connsiteX113" fmla="*/ 664406 w 2721566"/>
                <a:gd name="connsiteY113" fmla="*/ 194779 h 2743150"/>
                <a:gd name="connsiteX114" fmla="*/ 712153 w 2721566"/>
                <a:gd name="connsiteY114" fmla="*/ 165541 h 2743150"/>
                <a:gd name="connsiteX115" fmla="*/ 1360783 w 2721566"/>
                <a:gd name="connsiteY115" fmla="*/ 0 h 27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721566" h="2743150">
                  <a:moveTo>
                    <a:pt x="938222" y="1618192"/>
                  </a:moveTo>
                  <a:lnTo>
                    <a:pt x="920717" y="1627693"/>
                  </a:lnTo>
                  <a:cubicBezTo>
                    <a:pt x="900420" y="1636278"/>
                    <a:pt x="879114" y="1642944"/>
                    <a:pt x="857026" y="1647464"/>
                  </a:cubicBezTo>
                  <a:lnTo>
                    <a:pt x="847920" y="1648382"/>
                  </a:lnTo>
                  <a:lnTo>
                    <a:pt x="837756" y="1715659"/>
                  </a:lnTo>
                  <a:cubicBezTo>
                    <a:pt x="834320" y="1749840"/>
                    <a:pt x="832560" y="1784523"/>
                    <a:pt x="832560" y="1819620"/>
                  </a:cubicBezTo>
                  <a:cubicBezTo>
                    <a:pt x="832560" y="2100401"/>
                    <a:pt x="945213" y="2354601"/>
                    <a:pt x="1127348" y="2538605"/>
                  </a:cubicBezTo>
                  <a:lnTo>
                    <a:pt x="1128948" y="2540074"/>
                  </a:lnTo>
                  <a:lnTo>
                    <a:pt x="1240036" y="2557183"/>
                  </a:lnTo>
                  <a:cubicBezTo>
                    <a:pt x="1279737" y="2561252"/>
                    <a:pt x="1320019" y="2563336"/>
                    <a:pt x="1360783" y="2563336"/>
                  </a:cubicBezTo>
                  <a:cubicBezTo>
                    <a:pt x="1849956" y="2563336"/>
                    <a:pt x="2269665" y="2263203"/>
                    <a:pt x="2448946" y="1835462"/>
                  </a:cubicBezTo>
                  <a:lnTo>
                    <a:pt x="2454283" y="1820747"/>
                  </a:lnTo>
                  <a:lnTo>
                    <a:pt x="2454163" y="1820820"/>
                  </a:lnTo>
                  <a:lnTo>
                    <a:pt x="2315755" y="1885930"/>
                  </a:lnTo>
                  <a:lnTo>
                    <a:pt x="2314668" y="1896707"/>
                  </a:lnTo>
                  <a:cubicBezTo>
                    <a:pt x="2296260" y="1986666"/>
                    <a:pt x="2216663" y="2054337"/>
                    <a:pt x="2121262" y="2054337"/>
                  </a:cubicBezTo>
                  <a:cubicBezTo>
                    <a:pt x="2066747" y="2054337"/>
                    <a:pt x="2017393" y="2032241"/>
                    <a:pt x="1981667" y="1996515"/>
                  </a:cubicBezTo>
                  <a:lnTo>
                    <a:pt x="1964402" y="1970907"/>
                  </a:lnTo>
                  <a:lnTo>
                    <a:pt x="1833472" y="1979231"/>
                  </a:lnTo>
                  <a:cubicBezTo>
                    <a:pt x="1518836" y="1979231"/>
                    <a:pt x="1230263" y="1866756"/>
                    <a:pt x="1005171" y="1679521"/>
                  </a:cubicBezTo>
                  <a:close/>
                  <a:moveTo>
                    <a:pt x="1275943" y="976747"/>
                  </a:moveTo>
                  <a:lnTo>
                    <a:pt x="1198822" y="1035009"/>
                  </a:lnTo>
                  <a:lnTo>
                    <a:pt x="1083955" y="1151055"/>
                  </a:lnTo>
                  <a:lnTo>
                    <a:pt x="1101284" y="1182982"/>
                  </a:lnTo>
                  <a:cubicBezTo>
                    <a:pt x="1118453" y="1223576"/>
                    <a:pt x="1127948" y="1268206"/>
                    <a:pt x="1127948" y="1315054"/>
                  </a:cubicBezTo>
                  <a:cubicBezTo>
                    <a:pt x="1127948" y="1385326"/>
                    <a:pt x="1106585" y="1450609"/>
                    <a:pt x="1070000" y="1504762"/>
                  </a:cubicBezTo>
                  <a:lnTo>
                    <a:pt x="1069531" y="1505330"/>
                  </a:lnTo>
                  <a:lnTo>
                    <a:pt x="1135763" y="1563925"/>
                  </a:lnTo>
                  <a:cubicBezTo>
                    <a:pt x="1327889" y="1716289"/>
                    <a:pt x="1570164" y="1807163"/>
                    <a:pt x="1833472" y="1807163"/>
                  </a:cubicBezTo>
                  <a:lnTo>
                    <a:pt x="1933016" y="1800511"/>
                  </a:lnTo>
                  <a:lnTo>
                    <a:pt x="1939359" y="1780077"/>
                  </a:lnTo>
                  <a:cubicBezTo>
                    <a:pt x="1969329" y="1709221"/>
                    <a:pt x="2039490" y="1659503"/>
                    <a:pt x="2121262" y="1659503"/>
                  </a:cubicBezTo>
                  <a:cubicBezTo>
                    <a:pt x="2175777" y="1659503"/>
                    <a:pt x="2225132" y="1681600"/>
                    <a:pt x="2260857" y="1717325"/>
                  </a:cubicBezTo>
                  <a:lnTo>
                    <a:pt x="2263606" y="1721402"/>
                  </a:lnTo>
                  <a:lnTo>
                    <a:pt x="2267011" y="1720229"/>
                  </a:lnTo>
                  <a:cubicBezTo>
                    <a:pt x="2311512" y="1701558"/>
                    <a:pt x="2354575" y="1680099"/>
                    <a:pt x="2395987" y="1656069"/>
                  </a:cubicBezTo>
                  <a:lnTo>
                    <a:pt x="2524667" y="1566083"/>
                  </a:lnTo>
                  <a:lnTo>
                    <a:pt x="2528847" y="1538444"/>
                  </a:lnTo>
                  <a:lnTo>
                    <a:pt x="2391754" y="1531467"/>
                  </a:lnTo>
                  <a:cubicBezTo>
                    <a:pt x="2290200" y="1521072"/>
                    <a:pt x="2191156" y="1502121"/>
                    <a:pt x="2095342" y="1475341"/>
                  </a:cubicBezTo>
                  <a:lnTo>
                    <a:pt x="1956122" y="1430037"/>
                  </a:lnTo>
                  <a:lnTo>
                    <a:pt x="1947455" y="1435880"/>
                  </a:lnTo>
                  <a:cubicBezTo>
                    <a:pt x="1922924" y="1446256"/>
                    <a:pt x="1895954" y="1451993"/>
                    <a:pt x="1867644" y="1451993"/>
                  </a:cubicBezTo>
                  <a:cubicBezTo>
                    <a:pt x="1782714" y="1451993"/>
                    <a:pt x="1709844" y="1400356"/>
                    <a:pt x="1678717" y="1326764"/>
                  </a:cubicBezTo>
                  <a:lnTo>
                    <a:pt x="1667734" y="1291381"/>
                  </a:lnTo>
                  <a:lnTo>
                    <a:pt x="1564981" y="1226519"/>
                  </a:lnTo>
                  <a:cubicBezTo>
                    <a:pt x="1484969" y="1171328"/>
                    <a:pt x="1409629" y="1109760"/>
                    <a:pt x="1339681" y="1042541"/>
                  </a:cubicBezTo>
                  <a:close/>
                  <a:moveTo>
                    <a:pt x="1839031" y="802822"/>
                  </a:moveTo>
                  <a:cubicBezTo>
                    <a:pt x="1734808" y="802822"/>
                    <a:pt x="1634285" y="818826"/>
                    <a:pt x="1539738" y="848536"/>
                  </a:cubicBezTo>
                  <a:lnTo>
                    <a:pt x="1497492" y="864156"/>
                  </a:lnTo>
                  <a:lnTo>
                    <a:pt x="1530174" y="896941"/>
                  </a:lnTo>
                  <a:cubicBezTo>
                    <a:pt x="1590527" y="952297"/>
                    <a:pt x="1655217" y="1002924"/>
                    <a:pt x="1723667" y="1048242"/>
                  </a:cubicBezTo>
                  <a:lnTo>
                    <a:pt x="1765091" y="1073360"/>
                  </a:lnTo>
                  <a:lnTo>
                    <a:pt x="1787834" y="1058026"/>
                  </a:lnTo>
                  <a:cubicBezTo>
                    <a:pt x="1812364" y="1047651"/>
                    <a:pt x="1839334" y="1041913"/>
                    <a:pt x="1867644" y="1041913"/>
                  </a:cubicBezTo>
                  <a:cubicBezTo>
                    <a:pt x="1966729" y="1041913"/>
                    <a:pt x="2049399" y="1112198"/>
                    <a:pt x="2068519" y="1205631"/>
                  </a:cubicBezTo>
                  <a:lnTo>
                    <a:pt x="2069865" y="1218984"/>
                  </a:lnTo>
                  <a:lnTo>
                    <a:pt x="2174899" y="1251806"/>
                  </a:lnTo>
                  <a:cubicBezTo>
                    <a:pt x="2256094" y="1273569"/>
                    <a:pt x="2339900" y="1288863"/>
                    <a:pt x="2425742" y="1297108"/>
                  </a:cubicBezTo>
                  <a:lnTo>
                    <a:pt x="2538295" y="1302486"/>
                  </a:lnTo>
                  <a:lnTo>
                    <a:pt x="2535655" y="1249725"/>
                  </a:lnTo>
                  <a:cubicBezTo>
                    <a:pt x="2531623" y="1209661"/>
                    <a:pt x="2525625" y="1170184"/>
                    <a:pt x="2517759" y="1131394"/>
                  </a:cubicBezTo>
                  <a:lnTo>
                    <a:pt x="2497854" y="1053274"/>
                  </a:lnTo>
                  <a:lnTo>
                    <a:pt x="2371258" y="956458"/>
                  </a:lnTo>
                  <a:cubicBezTo>
                    <a:pt x="2216862" y="859087"/>
                    <a:pt x="2034451" y="802822"/>
                    <a:pt x="1839031" y="802822"/>
                  </a:cubicBezTo>
                  <a:close/>
                  <a:moveTo>
                    <a:pt x="540853" y="514986"/>
                  </a:moveTo>
                  <a:lnTo>
                    <a:pt x="525712" y="528873"/>
                  </a:lnTo>
                  <a:cubicBezTo>
                    <a:pt x="311998" y="744539"/>
                    <a:pt x="179814" y="1042480"/>
                    <a:pt x="179814" y="1371575"/>
                  </a:cubicBezTo>
                  <a:cubicBezTo>
                    <a:pt x="179814" y="1741808"/>
                    <a:pt x="347110" y="2072609"/>
                    <a:pt x="609577" y="2291196"/>
                  </a:cubicBezTo>
                  <a:lnTo>
                    <a:pt x="629751" y="2306419"/>
                  </a:lnTo>
                  <a:lnTo>
                    <a:pt x="627186" y="2300879"/>
                  </a:lnTo>
                  <a:cubicBezTo>
                    <a:pt x="568888" y="2151864"/>
                    <a:pt x="536863" y="1989512"/>
                    <a:pt x="536863" y="1819620"/>
                  </a:cubicBezTo>
                  <a:cubicBezTo>
                    <a:pt x="536863" y="1774316"/>
                    <a:pt x="539140" y="1729548"/>
                    <a:pt x="543586" y="1685426"/>
                  </a:cubicBezTo>
                  <a:lnTo>
                    <a:pt x="561714" y="1565698"/>
                  </a:lnTo>
                  <a:lnTo>
                    <a:pt x="548721" y="1554978"/>
                  </a:lnTo>
                  <a:cubicBezTo>
                    <a:pt x="487320" y="1493576"/>
                    <a:pt x="449342" y="1408750"/>
                    <a:pt x="449342" y="1315054"/>
                  </a:cubicBezTo>
                  <a:cubicBezTo>
                    <a:pt x="449342" y="1221358"/>
                    <a:pt x="487320" y="1136533"/>
                    <a:pt x="548721" y="1075131"/>
                  </a:cubicBezTo>
                  <a:lnTo>
                    <a:pt x="586510" y="1043953"/>
                  </a:lnTo>
                  <a:lnTo>
                    <a:pt x="557759" y="931249"/>
                  </a:lnTo>
                  <a:cubicBezTo>
                    <a:pt x="540412" y="845808"/>
                    <a:pt x="531303" y="757344"/>
                    <a:pt x="531303" y="666735"/>
                  </a:cubicBezTo>
                  <a:cubicBezTo>
                    <a:pt x="531303" y="632757"/>
                    <a:pt x="532584" y="599081"/>
                    <a:pt x="535100" y="565752"/>
                  </a:cubicBezTo>
                  <a:close/>
                  <a:moveTo>
                    <a:pt x="870476" y="288355"/>
                  </a:moveTo>
                  <a:lnTo>
                    <a:pt x="797863" y="323653"/>
                  </a:lnTo>
                  <a:lnTo>
                    <a:pt x="747285" y="354661"/>
                  </a:lnTo>
                  <a:lnTo>
                    <a:pt x="726331" y="436900"/>
                  </a:lnTo>
                  <a:cubicBezTo>
                    <a:pt x="711277" y="511139"/>
                    <a:pt x="703371" y="588006"/>
                    <a:pt x="703371" y="666735"/>
                  </a:cubicBezTo>
                  <a:cubicBezTo>
                    <a:pt x="703371" y="725782"/>
                    <a:pt x="707818" y="783782"/>
                    <a:pt x="716392" y="840411"/>
                  </a:cubicBezTo>
                  <a:lnTo>
                    <a:pt x="748231" y="979825"/>
                  </a:lnTo>
                  <a:lnTo>
                    <a:pt x="788645" y="975751"/>
                  </a:lnTo>
                  <a:lnTo>
                    <a:pt x="837858" y="980712"/>
                  </a:lnTo>
                  <a:lnTo>
                    <a:pt x="918259" y="891546"/>
                  </a:lnTo>
                  <a:cubicBezTo>
                    <a:pt x="947715" y="861857"/>
                    <a:pt x="978575" y="833583"/>
                    <a:pt x="1010731" y="806835"/>
                  </a:cubicBezTo>
                  <a:lnTo>
                    <a:pt x="1091088" y="746269"/>
                  </a:lnTo>
                  <a:lnTo>
                    <a:pt x="1090355" y="745257"/>
                  </a:lnTo>
                  <a:cubicBezTo>
                    <a:pt x="1017972" y="637265"/>
                    <a:pt x="956882" y="520950"/>
                    <a:pt x="908795" y="398035"/>
                  </a:cubicBezTo>
                  <a:close/>
                  <a:moveTo>
                    <a:pt x="1360783" y="179814"/>
                  </a:moveTo>
                  <a:cubicBezTo>
                    <a:pt x="1279254" y="179814"/>
                    <a:pt x="1199655" y="188151"/>
                    <a:pt x="1122777" y="204027"/>
                  </a:cubicBezTo>
                  <a:lnTo>
                    <a:pt x="1095649" y="211066"/>
                  </a:lnTo>
                  <a:lnTo>
                    <a:pt x="1107447" y="252895"/>
                  </a:lnTo>
                  <a:cubicBezTo>
                    <a:pt x="1146623" y="366253"/>
                    <a:pt x="1198334" y="473680"/>
                    <a:pt x="1260905" y="573486"/>
                  </a:cubicBezTo>
                  <a:lnTo>
                    <a:pt x="1297851" y="626931"/>
                  </a:lnTo>
                  <a:lnTo>
                    <a:pt x="1332168" y="610267"/>
                  </a:lnTo>
                  <a:cubicBezTo>
                    <a:pt x="1487958" y="543852"/>
                    <a:pt x="1659240" y="507125"/>
                    <a:pt x="1839031" y="507125"/>
                  </a:cubicBezTo>
                  <a:cubicBezTo>
                    <a:pt x="1965448" y="507125"/>
                    <a:pt x="2087657" y="525282"/>
                    <a:pt x="2203231" y="559150"/>
                  </a:cubicBezTo>
                  <a:lnTo>
                    <a:pt x="2233085" y="570212"/>
                  </a:lnTo>
                  <a:lnTo>
                    <a:pt x="2195854" y="528873"/>
                  </a:lnTo>
                  <a:cubicBezTo>
                    <a:pt x="1982141" y="313207"/>
                    <a:pt x="1686899" y="179814"/>
                    <a:pt x="1360783" y="179814"/>
                  </a:cubicBezTo>
                  <a:close/>
                  <a:moveTo>
                    <a:pt x="1360783" y="0"/>
                  </a:moveTo>
                  <a:cubicBezTo>
                    <a:pt x="2112323" y="0"/>
                    <a:pt x="2721566" y="614075"/>
                    <a:pt x="2721566" y="1371575"/>
                  </a:cubicBezTo>
                  <a:cubicBezTo>
                    <a:pt x="2721566" y="2129075"/>
                    <a:pt x="2112323" y="2743150"/>
                    <a:pt x="1360783" y="2743150"/>
                  </a:cubicBezTo>
                  <a:cubicBezTo>
                    <a:pt x="609243" y="2743150"/>
                    <a:pt x="0" y="2129075"/>
                    <a:pt x="0" y="1371575"/>
                  </a:cubicBezTo>
                  <a:cubicBezTo>
                    <a:pt x="0" y="898138"/>
                    <a:pt x="237985" y="480726"/>
                    <a:pt x="599956" y="234244"/>
                  </a:cubicBezTo>
                  <a:lnTo>
                    <a:pt x="605849" y="230636"/>
                  </a:lnTo>
                  <a:lnTo>
                    <a:pt x="664406" y="194779"/>
                  </a:lnTo>
                  <a:lnTo>
                    <a:pt x="712153" y="165541"/>
                  </a:lnTo>
                  <a:cubicBezTo>
                    <a:pt x="904967" y="59968"/>
                    <a:pt x="1125927" y="0"/>
                    <a:pt x="1360783"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58470" tIns="286776" rIns="358470" bIns="286776" numCol="1" spcCol="0" rtlCol="0" fromWordArt="0" anchor="t" anchorCtr="0" forceAA="0" compatLnSpc="1">
              <a:prstTxWarp prst="textNoShape">
                <a:avLst/>
              </a:prstTxWarp>
              <a:noAutofit/>
            </a:bodyPr>
            <a:lstStyle/>
            <a:p>
              <a:pPr defTabSz="1827737" fontAlgn="base">
                <a:lnSpc>
                  <a:spcPct val="90000"/>
                </a:lnSpc>
                <a:spcBef>
                  <a:spcPct val="0"/>
                </a:spcBef>
                <a:spcAft>
                  <a:spcPct val="0"/>
                </a:spcAft>
                <a:defRPr/>
              </a:pPr>
              <a:endParaRPr lang="en-US" sz="1569" err="1">
                <a:solidFill>
                  <a:srgbClr val="FFFFFF"/>
                </a:solidFill>
                <a:latin typeface="Segoe UI"/>
                <a:ea typeface="Segoe UI" pitchFamily="34" charset="0"/>
                <a:cs typeface="Segoe UI" pitchFamily="34" charset="0"/>
              </a:endParaRPr>
            </a:p>
          </p:txBody>
        </p:sp>
      </p:grpSp>
      <p:grpSp>
        <p:nvGrpSpPr>
          <p:cNvPr id="251" name="Group 250"/>
          <p:cNvGrpSpPr/>
          <p:nvPr/>
        </p:nvGrpSpPr>
        <p:grpSpPr>
          <a:xfrm>
            <a:off x="11180406" y="6537761"/>
            <a:ext cx="1091540" cy="1091540"/>
            <a:chOff x="372628" y="2473035"/>
            <a:chExt cx="691781" cy="691781"/>
          </a:xfrm>
          <a:solidFill>
            <a:schemeClr val="accent2"/>
          </a:solidFill>
        </p:grpSpPr>
        <p:sp>
          <p:nvSpPr>
            <p:cNvPr id="252" name="Rectangle 251"/>
            <p:cNvSpPr/>
            <p:nvPr>
              <p:custDataLst>
                <p:tags r:id="rId8"/>
              </p:custDataLst>
            </p:nvPr>
          </p:nvSpPr>
          <p:spPr bwMode="auto">
            <a:xfrm>
              <a:off x="372628" y="2473035"/>
              <a:ext cx="691781" cy="69178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176">
                  <a:ln>
                    <a:solidFill>
                      <a:srgbClr val="000000">
                        <a:alpha val="0"/>
                      </a:srgbClr>
                    </a:solidFill>
                  </a:ln>
                  <a:solidFill>
                    <a:srgbClr val="FFFFFF"/>
                  </a:solidFill>
                  <a:latin typeface="Segoe UI"/>
                </a:rPr>
                <a:t>Devices</a:t>
              </a:r>
            </a:p>
          </p:txBody>
        </p:sp>
        <p:grpSp>
          <p:nvGrpSpPr>
            <p:cNvPr id="253" name="Group 252"/>
            <p:cNvGrpSpPr/>
            <p:nvPr/>
          </p:nvGrpSpPr>
          <p:grpSpPr>
            <a:xfrm>
              <a:off x="476130" y="2594121"/>
              <a:ext cx="496449" cy="266646"/>
              <a:chOff x="2769908" y="1409697"/>
              <a:chExt cx="1965320" cy="1055586"/>
            </a:xfrm>
            <a:grpFill/>
          </p:grpSpPr>
          <p:sp>
            <p:nvSpPr>
              <p:cNvPr id="254" name="Round Same Side Corner Rectangle 11"/>
              <p:cNvSpPr/>
              <p:nvPr/>
            </p:nvSpPr>
            <p:spPr>
              <a:xfrm>
                <a:off x="3138523" y="1744049"/>
                <a:ext cx="998085" cy="721234"/>
              </a:xfrm>
              <a:custGeom>
                <a:avLst/>
                <a:gdLst/>
                <a:ahLst/>
                <a:cxnLst/>
                <a:rect l="l" t="t" r="r" b="b"/>
                <a:pathLst>
                  <a:path w="997825" h="721233">
                    <a:moveTo>
                      <a:pt x="386303" y="632863"/>
                    </a:moveTo>
                    <a:lnTo>
                      <a:pt x="361994" y="673949"/>
                    </a:lnTo>
                    <a:lnTo>
                      <a:pt x="635830" y="673949"/>
                    </a:lnTo>
                    <a:lnTo>
                      <a:pt x="611521" y="632863"/>
                    </a:lnTo>
                    <a:close/>
                    <a:moveTo>
                      <a:pt x="74549" y="554146"/>
                    </a:moveTo>
                    <a:lnTo>
                      <a:pt x="923276" y="554146"/>
                    </a:lnTo>
                    <a:lnTo>
                      <a:pt x="997825" y="680147"/>
                    </a:lnTo>
                    <a:lnTo>
                      <a:pt x="997380" y="680147"/>
                    </a:lnTo>
                    <a:lnTo>
                      <a:pt x="997380" y="721233"/>
                    </a:lnTo>
                    <a:lnTo>
                      <a:pt x="443" y="721233"/>
                    </a:lnTo>
                    <a:lnTo>
                      <a:pt x="443" y="680147"/>
                    </a:lnTo>
                    <a:lnTo>
                      <a:pt x="0" y="680147"/>
                    </a:lnTo>
                    <a:close/>
                    <a:moveTo>
                      <a:pt x="107888" y="28997"/>
                    </a:moveTo>
                    <a:lnTo>
                      <a:pt x="107888" y="517611"/>
                    </a:lnTo>
                    <a:lnTo>
                      <a:pt x="889938" y="517611"/>
                    </a:lnTo>
                    <a:lnTo>
                      <a:pt x="889938" y="28997"/>
                    </a:lnTo>
                    <a:close/>
                    <a:moveTo>
                      <a:pt x="102530" y="0"/>
                    </a:moveTo>
                    <a:lnTo>
                      <a:pt x="895294" y="0"/>
                    </a:lnTo>
                    <a:cubicBezTo>
                      <a:pt x="909799" y="0"/>
                      <a:pt x="921556" y="11760"/>
                      <a:pt x="921556" y="26269"/>
                    </a:cubicBezTo>
                    <a:lnTo>
                      <a:pt x="921556" y="541850"/>
                    </a:lnTo>
                    <a:lnTo>
                      <a:pt x="76268" y="541850"/>
                    </a:lnTo>
                    <a:lnTo>
                      <a:pt x="76268" y="26269"/>
                    </a:lnTo>
                    <a:cubicBezTo>
                      <a:pt x="76268" y="11760"/>
                      <a:pt x="88025" y="0"/>
                      <a:pt x="102530" y="0"/>
                    </a:cubicBezTo>
                    <a:close/>
                  </a:path>
                </a:pathLst>
              </a:custGeom>
              <a:solidFill>
                <a:schemeClr val="bg1"/>
              </a:solidFill>
              <a:ln w="25400" cap="flat" cmpd="sng" algn="ctr">
                <a:noFill/>
                <a:prstDash val="solid"/>
              </a:ln>
              <a:effectLst/>
            </p:spPr>
            <p:txBody>
              <a:bodyPr rtlCol="0" anchor="ctr"/>
              <a:lstStyle/>
              <a:p>
                <a:pPr defTabSz="1828333">
                  <a:defRPr/>
                </a:pPr>
                <a:endParaRPr lang="en-US" sz="1176">
                  <a:solidFill>
                    <a:srgbClr val="FFFFFF"/>
                  </a:solidFill>
                  <a:latin typeface="Segoe"/>
                </a:endParaRPr>
              </a:p>
            </p:txBody>
          </p:sp>
          <p:sp>
            <p:nvSpPr>
              <p:cNvPr id="255" name="Rounded Rectangle 223"/>
              <p:cNvSpPr/>
              <p:nvPr/>
            </p:nvSpPr>
            <p:spPr bwMode="auto">
              <a:xfrm>
                <a:off x="2769908" y="1409697"/>
                <a:ext cx="368615" cy="648352"/>
              </a:xfrm>
              <a:custGeom>
                <a:avLst/>
                <a:gdLst/>
                <a:ahLst/>
                <a:cxnLst/>
                <a:rect l="l" t="t" r="r" b="b"/>
                <a:pathLst>
                  <a:path w="3657600" h="6434945">
                    <a:moveTo>
                      <a:pt x="1828801" y="5761924"/>
                    </a:moveTo>
                    <a:cubicBezTo>
                      <a:pt x="1694209" y="5761924"/>
                      <a:pt x="1585101" y="5871032"/>
                      <a:pt x="1585101" y="6005624"/>
                    </a:cubicBezTo>
                    <a:cubicBezTo>
                      <a:pt x="1585101" y="6140216"/>
                      <a:pt x="1694209" y="6249324"/>
                      <a:pt x="1828801" y="6249324"/>
                    </a:cubicBezTo>
                    <a:cubicBezTo>
                      <a:pt x="1963393" y="6249324"/>
                      <a:pt x="2072501" y="6140216"/>
                      <a:pt x="2072501" y="6005624"/>
                    </a:cubicBezTo>
                    <a:cubicBezTo>
                      <a:pt x="2072501" y="5871032"/>
                      <a:pt x="1963393" y="5761924"/>
                      <a:pt x="1828801" y="5761924"/>
                    </a:cubicBezTo>
                    <a:close/>
                    <a:moveTo>
                      <a:pt x="367260" y="607233"/>
                    </a:moveTo>
                    <a:lnTo>
                      <a:pt x="367260" y="5543030"/>
                    </a:lnTo>
                    <a:lnTo>
                      <a:pt x="3290341" y="5543030"/>
                    </a:lnTo>
                    <a:lnTo>
                      <a:pt x="3290341" y="607233"/>
                    </a:lnTo>
                    <a:close/>
                    <a:moveTo>
                      <a:pt x="1097280" y="257182"/>
                    </a:moveTo>
                    <a:cubicBezTo>
                      <a:pt x="1072030" y="257182"/>
                      <a:pt x="1051560" y="277652"/>
                      <a:pt x="1051560" y="302902"/>
                    </a:cubicBezTo>
                    <a:cubicBezTo>
                      <a:pt x="1051560" y="328152"/>
                      <a:pt x="1072030" y="348622"/>
                      <a:pt x="1097280" y="348622"/>
                    </a:cubicBezTo>
                    <a:lnTo>
                      <a:pt x="2560320" y="348622"/>
                    </a:lnTo>
                    <a:cubicBezTo>
                      <a:pt x="2585570" y="348622"/>
                      <a:pt x="2606040" y="328152"/>
                      <a:pt x="2606040" y="302902"/>
                    </a:cubicBezTo>
                    <a:cubicBezTo>
                      <a:pt x="2606040" y="277652"/>
                      <a:pt x="2585570" y="257182"/>
                      <a:pt x="2560320" y="257182"/>
                    </a:cubicBezTo>
                    <a:close/>
                    <a:moveTo>
                      <a:pt x="609612" y="0"/>
                    </a:moveTo>
                    <a:lnTo>
                      <a:pt x="3047988" y="0"/>
                    </a:lnTo>
                    <a:cubicBezTo>
                      <a:pt x="3384667" y="0"/>
                      <a:pt x="3657600" y="272933"/>
                      <a:pt x="3657600" y="609612"/>
                    </a:cubicBezTo>
                    <a:lnTo>
                      <a:pt x="3657600" y="5825333"/>
                    </a:lnTo>
                    <a:cubicBezTo>
                      <a:pt x="3657600" y="6162012"/>
                      <a:pt x="3384667" y="6434945"/>
                      <a:pt x="3047988" y="6434945"/>
                    </a:cubicBezTo>
                    <a:lnTo>
                      <a:pt x="609612" y="6434945"/>
                    </a:lnTo>
                    <a:cubicBezTo>
                      <a:pt x="272933" y="6434945"/>
                      <a:pt x="0" y="6162012"/>
                      <a:pt x="0" y="5825333"/>
                    </a:cubicBezTo>
                    <a:lnTo>
                      <a:pt x="0" y="609612"/>
                    </a:lnTo>
                    <a:cubicBezTo>
                      <a:pt x="0" y="272933"/>
                      <a:pt x="272933" y="0"/>
                      <a:pt x="609612"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2" tIns="89617" rIns="89617" bIns="179232" numCol="1" spcCol="0" rtlCol="0" fromWordArt="0" anchor="b" anchorCtr="0" forceAA="0" compatLnSpc="1">
                <a:prstTxWarp prst="textNoShape">
                  <a:avLst/>
                </a:prstTxWarp>
                <a:noAutofit/>
              </a:bodyPr>
              <a:lstStyle/>
              <a:p>
                <a:pPr defTabSz="1791723" fontAlgn="base">
                  <a:spcBef>
                    <a:spcPct val="0"/>
                  </a:spcBef>
                  <a:spcAft>
                    <a:spcPct val="0"/>
                  </a:spcAft>
                  <a:defRPr/>
                </a:pPr>
                <a:endParaRPr lang="en-US" sz="1176" spc="-98" err="1">
                  <a:solidFill>
                    <a:srgbClr val="FFFFFF"/>
                  </a:solidFill>
                  <a:latin typeface="Segoe UI"/>
                  <a:ea typeface="Segoe UI" pitchFamily="34" charset="0"/>
                  <a:cs typeface="Segoe UI" pitchFamily="34" charset="0"/>
                </a:endParaRPr>
              </a:p>
            </p:txBody>
          </p:sp>
          <p:sp>
            <p:nvSpPr>
              <p:cNvPr id="256" name="Rounded Rectangle 6"/>
              <p:cNvSpPr/>
              <p:nvPr/>
            </p:nvSpPr>
            <p:spPr bwMode="auto">
              <a:xfrm rot="16200000">
                <a:off x="4229657" y="1440678"/>
                <a:ext cx="404402" cy="606741"/>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179224" tIns="89611" rIns="179224" bIns="89611" numCol="1" rtlCol="0" anchor="ctr" anchorCtr="0" compatLnSpc="1">
                <a:prstTxWarp prst="textNoShape">
                  <a:avLst/>
                </a:prstTxWarp>
              </a:bodyPr>
              <a:lstStyle/>
              <a:p>
                <a:pPr defTabSz="1613068">
                  <a:defRPr/>
                </a:pPr>
                <a:endParaRPr lang="en-US" sz="1176" spc="-265">
                  <a:solidFill>
                    <a:srgbClr val="FFFFFF"/>
                  </a:solidFill>
                  <a:latin typeface="Segoe Light" pitchFamily="34" charset="0"/>
                </a:endParaRPr>
              </a:p>
            </p:txBody>
          </p:sp>
        </p:grpSp>
      </p:grpSp>
      <p:grpSp>
        <p:nvGrpSpPr>
          <p:cNvPr id="257" name="Group 256"/>
          <p:cNvGrpSpPr/>
          <p:nvPr/>
        </p:nvGrpSpPr>
        <p:grpSpPr>
          <a:xfrm>
            <a:off x="8915844" y="8533383"/>
            <a:ext cx="1091542" cy="1091542"/>
            <a:chOff x="1103397" y="3187789"/>
            <a:chExt cx="691781" cy="691781"/>
          </a:xfrm>
          <a:solidFill>
            <a:schemeClr val="accent2"/>
          </a:solidFill>
        </p:grpSpPr>
        <p:sp>
          <p:nvSpPr>
            <p:cNvPr id="258" name="Rectangle 257"/>
            <p:cNvSpPr/>
            <p:nvPr>
              <p:custDataLst>
                <p:tags r:id="rId7"/>
              </p:custDataLst>
            </p:nvPr>
          </p:nvSpPr>
          <p:spPr bwMode="auto">
            <a:xfrm>
              <a:off x="1103397" y="3187789"/>
              <a:ext cx="691781" cy="69178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176">
                  <a:ln>
                    <a:solidFill>
                      <a:srgbClr val="000000">
                        <a:alpha val="0"/>
                      </a:srgbClr>
                    </a:solidFill>
                  </a:ln>
                  <a:solidFill>
                    <a:srgbClr val="FFFFFF"/>
                  </a:solidFill>
                  <a:latin typeface="Segoe UI"/>
                </a:rPr>
                <a:t>Relational</a:t>
              </a:r>
              <a:endParaRPr lang="en-US" sz="1176">
                <a:solidFill>
                  <a:srgbClr val="FFFFFF"/>
                </a:solidFill>
                <a:latin typeface="Segoe UI"/>
                <a:ea typeface="Segoe UI" pitchFamily="34" charset="0"/>
                <a:cs typeface="Segoe UI" pitchFamily="34" charset="0"/>
              </a:endParaRPr>
            </a:p>
          </p:txBody>
        </p:sp>
        <p:grpSp>
          <p:nvGrpSpPr>
            <p:cNvPr id="259" name="Group 258"/>
            <p:cNvGrpSpPr/>
            <p:nvPr/>
          </p:nvGrpSpPr>
          <p:grpSpPr>
            <a:xfrm>
              <a:off x="1304674" y="3262655"/>
              <a:ext cx="289229" cy="318346"/>
              <a:chOff x="9677938" y="4380341"/>
              <a:chExt cx="180750" cy="203154"/>
            </a:xfrm>
            <a:grpFill/>
          </p:grpSpPr>
          <p:sp>
            <p:nvSpPr>
              <p:cNvPr id="260" name="Freeform 259"/>
              <p:cNvSpPr/>
              <p:nvPr/>
            </p:nvSpPr>
            <p:spPr>
              <a:xfrm>
                <a:off x="9677938" y="4380341"/>
                <a:ext cx="180750" cy="203154"/>
              </a:xfrm>
              <a:custGeom>
                <a:avLst/>
                <a:gdLst>
                  <a:gd name="connsiteX0" fmla="*/ 328000 w 656000"/>
                  <a:gd name="connsiteY0" fmla="*/ 0 h 1195540"/>
                  <a:gd name="connsiteX1" fmla="*/ 649336 w 656000"/>
                  <a:gd name="connsiteY1" fmla="*/ 112180 h 1195540"/>
                  <a:gd name="connsiteX2" fmla="*/ 655412 w 656000"/>
                  <a:gd name="connsiteY2" fmla="*/ 137993 h 1195540"/>
                  <a:gd name="connsiteX3" fmla="*/ 656000 w 656000"/>
                  <a:gd name="connsiteY3" fmla="*/ 137993 h 1195540"/>
                  <a:gd name="connsiteX4" fmla="*/ 656000 w 656000"/>
                  <a:gd name="connsiteY4" fmla="*/ 140494 h 1195540"/>
                  <a:gd name="connsiteX5" fmla="*/ 656000 w 656000"/>
                  <a:gd name="connsiteY5" fmla="*/ 1055046 h 1195540"/>
                  <a:gd name="connsiteX6" fmla="*/ 328000 w 656000"/>
                  <a:gd name="connsiteY6" fmla="*/ 1195540 h 1195540"/>
                  <a:gd name="connsiteX7" fmla="*/ 0 w 656000"/>
                  <a:gd name="connsiteY7" fmla="*/ 1055046 h 1195540"/>
                  <a:gd name="connsiteX8" fmla="*/ 0 w 656000"/>
                  <a:gd name="connsiteY8" fmla="*/ 140494 h 1195540"/>
                  <a:gd name="connsiteX9" fmla="*/ 0 w 656000"/>
                  <a:gd name="connsiteY9" fmla="*/ 137993 h 1195540"/>
                  <a:gd name="connsiteX10" fmla="*/ 589 w 656000"/>
                  <a:gd name="connsiteY10" fmla="*/ 137993 h 1195540"/>
                  <a:gd name="connsiteX11" fmla="*/ 6664 w 656000"/>
                  <a:gd name="connsiteY11" fmla="*/ 112180 h 1195540"/>
                  <a:gd name="connsiteX12" fmla="*/ 328000 w 656000"/>
                  <a:gd name="connsiteY12" fmla="*/ 0 h 119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6000" h="1195540">
                    <a:moveTo>
                      <a:pt x="328000" y="0"/>
                    </a:moveTo>
                    <a:cubicBezTo>
                      <a:pt x="486505" y="0"/>
                      <a:pt x="618751" y="48159"/>
                      <a:pt x="649336" y="112180"/>
                    </a:cubicBezTo>
                    <a:lnTo>
                      <a:pt x="655412" y="137993"/>
                    </a:lnTo>
                    <a:lnTo>
                      <a:pt x="656000" y="137993"/>
                    </a:lnTo>
                    <a:lnTo>
                      <a:pt x="656000" y="140494"/>
                    </a:lnTo>
                    <a:lnTo>
                      <a:pt x="656000" y="1055046"/>
                    </a:lnTo>
                    <a:cubicBezTo>
                      <a:pt x="656000" y="1132639"/>
                      <a:pt x="509149" y="1195540"/>
                      <a:pt x="328000" y="1195540"/>
                    </a:cubicBezTo>
                    <a:cubicBezTo>
                      <a:pt x="146851" y="1195540"/>
                      <a:pt x="0" y="1132639"/>
                      <a:pt x="0" y="1055046"/>
                    </a:cubicBezTo>
                    <a:lnTo>
                      <a:pt x="0" y="140494"/>
                    </a:lnTo>
                    <a:lnTo>
                      <a:pt x="0" y="137993"/>
                    </a:lnTo>
                    <a:lnTo>
                      <a:pt x="589" y="137993"/>
                    </a:lnTo>
                    <a:lnTo>
                      <a:pt x="6664" y="112180"/>
                    </a:lnTo>
                    <a:cubicBezTo>
                      <a:pt x="37249" y="48159"/>
                      <a:pt x="169495" y="0"/>
                      <a:pt x="328000" y="0"/>
                    </a:cubicBezTo>
                    <a:close/>
                  </a:path>
                </a:pathLst>
              </a:custGeom>
              <a:solidFill>
                <a:schemeClr val="bg1"/>
              </a:solidFill>
              <a:ln w="12700" cap="flat" cmpd="sng" algn="ctr">
                <a:noFill/>
                <a:prstDash val="solid"/>
                <a:miter lim="800000"/>
              </a:ln>
              <a:effectLst/>
            </p:spPr>
            <p:txBody>
              <a:bodyPr rtlCol="0" anchor="ctr"/>
              <a:lstStyle/>
              <a:p>
                <a:pPr defTabSz="1827459">
                  <a:defRPr/>
                </a:pPr>
                <a:endParaRPr lang="en-US" sz="1176">
                  <a:solidFill>
                    <a:srgbClr val="FFFFFF"/>
                  </a:solidFill>
                  <a:latin typeface="Calibri" panose="020F0502020204030204"/>
                </a:endParaRPr>
              </a:p>
            </p:txBody>
          </p:sp>
          <p:sp>
            <p:nvSpPr>
              <p:cNvPr id="261" name="Oval 260"/>
              <p:cNvSpPr/>
              <p:nvPr/>
            </p:nvSpPr>
            <p:spPr>
              <a:xfrm>
                <a:off x="9692924" y="4389921"/>
                <a:ext cx="146753" cy="40388"/>
              </a:xfrm>
              <a:prstGeom prst="ellipse">
                <a:avLst/>
              </a:prstGeom>
              <a:solidFill>
                <a:schemeClr val="accent3"/>
              </a:solidFill>
              <a:ln w="12700" cap="flat" cmpd="sng" algn="ctr">
                <a:noFill/>
                <a:prstDash val="solid"/>
                <a:miter lim="800000"/>
              </a:ln>
              <a:effectLst/>
            </p:spPr>
            <p:txBody>
              <a:bodyPr rtlCol="0" anchor="ctr"/>
              <a:lstStyle/>
              <a:p>
                <a:pPr defTabSz="1827459">
                  <a:defRPr/>
                </a:pPr>
                <a:endParaRPr lang="en-US" sz="1176">
                  <a:solidFill>
                    <a:srgbClr val="FFFFFF"/>
                  </a:solidFill>
                  <a:latin typeface="Calibri" panose="020F0502020204030204"/>
                </a:endParaRPr>
              </a:p>
            </p:txBody>
          </p:sp>
        </p:grpSp>
      </p:grpSp>
      <p:grpSp>
        <p:nvGrpSpPr>
          <p:cNvPr id="262" name="Group 261"/>
          <p:cNvGrpSpPr/>
          <p:nvPr/>
        </p:nvGrpSpPr>
        <p:grpSpPr>
          <a:xfrm>
            <a:off x="11352257" y="7873048"/>
            <a:ext cx="1091542" cy="1091542"/>
            <a:chOff x="2551230" y="2464452"/>
            <a:chExt cx="691781" cy="691781"/>
          </a:xfrm>
          <a:solidFill>
            <a:schemeClr val="accent2"/>
          </a:solidFill>
        </p:grpSpPr>
        <p:sp>
          <p:nvSpPr>
            <p:cNvPr id="263" name="Rectangle 262"/>
            <p:cNvSpPr/>
            <p:nvPr>
              <p:custDataLst>
                <p:tags r:id="rId6"/>
              </p:custDataLst>
            </p:nvPr>
          </p:nvSpPr>
          <p:spPr bwMode="auto">
            <a:xfrm>
              <a:off x="2551230" y="2464452"/>
              <a:ext cx="691781" cy="69178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176">
                  <a:ln>
                    <a:solidFill>
                      <a:srgbClr val="000000">
                        <a:alpha val="0"/>
                      </a:srgbClr>
                    </a:solidFill>
                  </a:ln>
                  <a:solidFill>
                    <a:srgbClr val="FFFFFF"/>
                  </a:solidFill>
                  <a:latin typeface="Segoe UI"/>
                </a:rPr>
                <a:t>Sensors</a:t>
              </a:r>
              <a:endParaRPr lang="en-US" sz="1176">
                <a:solidFill>
                  <a:srgbClr val="FFFFFF"/>
                </a:solidFill>
                <a:latin typeface="Segoe UI"/>
                <a:ea typeface="Segoe UI" pitchFamily="34" charset="0"/>
                <a:cs typeface="Segoe UI" pitchFamily="34" charset="0"/>
              </a:endParaRPr>
            </a:p>
          </p:txBody>
        </p:sp>
        <p:sp>
          <p:nvSpPr>
            <p:cNvPr id="264" name="Frame 5"/>
            <p:cNvSpPr>
              <a:spLocks noChangeAspect="1"/>
            </p:cNvSpPr>
            <p:nvPr/>
          </p:nvSpPr>
          <p:spPr bwMode="auto">
            <a:xfrm>
              <a:off x="2761691" y="2548139"/>
              <a:ext cx="270860" cy="270787"/>
            </a:xfrm>
            <a:custGeom>
              <a:avLst/>
              <a:gdLst/>
              <a:ahLst/>
              <a:cxnLst/>
              <a:rect l="l" t="t" r="r" b="b"/>
              <a:pathLst>
                <a:path w="914400" h="914400">
                  <a:moveTo>
                    <a:pt x="423625" y="642938"/>
                  </a:moveTo>
                  <a:lnTo>
                    <a:pt x="500064" y="720805"/>
                  </a:lnTo>
                  <a:lnTo>
                    <a:pt x="500064" y="770811"/>
                  </a:lnTo>
                  <a:lnTo>
                    <a:pt x="423625" y="770811"/>
                  </a:lnTo>
                  <a:close/>
                  <a:moveTo>
                    <a:pt x="651511" y="598647"/>
                  </a:moveTo>
                  <a:lnTo>
                    <a:pt x="656512" y="599361"/>
                  </a:lnTo>
                  <a:lnTo>
                    <a:pt x="660798" y="600076"/>
                  </a:lnTo>
                  <a:lnTo>
                    <a:pt x="664370" y="602219"/>
                  </a:lnTo>
                  <a:lnTo>
                    <a:pt x="667942" y="605076"/>
                  </a:lnTo>
                  <a:lnTo>
                    <a:pt x="671514" y="608648"/>
                  </a:lnTo>
                  <a:lnTo>
                    <a:pt x="673657" y="612935"/>
                  </a:lnTo>
                  <a:lnTo>
                    <a:pt x="675086" y="617221"/>
                  </a:lnTo>
                  <a:lnTo>
                    <a:pt x="675800" y="622221"/>
                  </a:lnTo>
                  <a:lnTo>
                    <a:pt x="675086" y="627222"/>
                  </a:lnTo>
                  <a:lnTo>
                    <a:pt x="673657" y="631508"/>
                  </a:lnTo>
                  <a:lnTo>
                    <a:pt x="671514" y="635080"/>
                  </a:lnTo>
                  <a:lnTo>
                    <a:pt x="667942" y="638652"/>
                  </a:lnTo>
                  <a:lnTo>
                    <a:pt x="664370" y="642224"/>
                  </a:lnTo>
                  <a:lnTo>
                    <a:pt x="660798" y="644367"/>
                  </a:lnTo>
                  <a:lnTo>
                    <a:pt x="656512" y="645796"/>
                  </a:lnTo>
                  <a:lnTo>
                    <a:pt x="651511" y="646510"/>
                  </a:lnTo>
                  <a:lnTo>
                    <a:pt x="646510" y="645796"/>
                  </a:lnTo>
                  <a:lnTo>
                    <a:pt x="642224" y="644367"/>
                  </a:lnTo>
                  <a:lnTo>
                    <a:pt x="637937" y="642224"/>
                  </a:lnTo>
                  <a:lnTo>
                    <a:pt x="634365" y="638652"/>
                  </a:lnTo>
                  <a:lnTo>
                    <a:pt x="631508" y="635080"/>
                  </a:lnTo>
                  <a:lnTo>
                    <a:pt x="629365" y="631508"/>
                  </a:lnTo>
                  <a:lnTo>
                    <a:pt x="628650" y="627222"/>
                  </a:lnTo>
                  <a:lnTo>
                    <a:pt x="627936" y="622221"/>
                  </a:lnTo>
                  <a:lnTo>
                    <a:pt x="628650" y="617221"/>
                  </a:lnTo>
                  <a:lnTo>
                    <a:pt x="629365" y="612935"/>
                  </a:lnTo>
                  <a:lnTo>
                    <a:pt x="631508" y="608648"/>
                  </a:lnTo>
                  <a:lnTo>
                    <a:pt x="634365" y="605076"/>
                  </a:lnTo>
                  <a:lnTo>
                    <a:pt x="637937" y="602219"/>
                  </a:lnTo>
                  <a:lnTo>
                    <a:pt x="642224" y="600076"/>
                  </a:lnTo>
                  <a:lnTo>
                    <a:pt x="646510" y="599361"/>
                  </a:lnTo>
                  <a:close/>
                  <a:moveTo>
                    <a:pt x="224314" y="447914"/>
                  </a:moveTo>
                  <a:lnTo>
                    <a:pt x="373619" y="600076"/>
                  </a:lnTo>
                  <a:lnTo>
                    <a:pt x="373619" y="770812"/>
                  </a:lnTo>
                  <a:lnTo>
                    <a:pt x="294323" y="770812"/>
                  </a:lnTo>
                  <a:lnTo>
                    <a:pt x="294323" y="568644"/>
                  </a:lnTo>
                  <a:lnTo>
                    <a:pt x="240030" y="568644"/>
                  </a:lnTo>
                  <a:lnTo>
                    <a:pt x="240030" y="768669"/>
                  </a:lnTo>
                  <a:lnTo>
                    <a:pt x="142161" y="769383"/>
                  </a:lnTo>
                  <a:lnTo>
                    <a:pt x="142161" y="696517"/>
                  </a:lnTo>
                  <a:lnTo>
                    <a:pt x="184309" y="696517"/>
                  </a:lnTo>
                  <a:lnTo>
                    <a:pt x="184309" y="642939"/>
                  </a:lnTo>
                  <a:lnTo>
                    <a:pt x="142161" y="642939"/>
                  </a:lnTo>
                  <a:lnTo>
                    <a:pt x="142161" y="565072"/>
                  </a:lnTo>
                  <a:lnTo>
                    <a:pt x="182166" y="565072"/>
                  </a:lnTo>
                  <a:lnTo>
                    <a:pt x="182166" y="518637"/>
                  </a:lnTo>
                  <a:lnTo>
                    <a:pt x="142161" y="518637"/>
                  </a:lnTo>
                  <a:lnTo>
                    <a:pt x="142161" y="448629"/>
                  </a:lnTo>
                  <a:close/>
                  <a:moveTo>
                    <a:pt x="272891" y="250746"/>
                  </a:moveTo>
                  <a:lnTo>
                    <a:pt x="278606" y="251461"/>
                  </a:lnTo>
                  <a:lnTo>
                    <a:pt x="282892" y="252889"/>
                  </a:lnTo>
                  <a:lnTo>
                    <a:pt x="286464" y="255032"/>
                  </a:lnTo>
                  <a:lnTo>
                    <a:pt x="290036" y="257890"/>
                  </a:lnTo>
                  <a:lnTo>
                    <a:pt x="292894" y="261462"/>
                  </a:lnTo>
                  <a:lnTo>
                    <a:pt x="295037" y="265034"/>
                  </a:lnTo>
                  <a:lnTo>
                    <a:pt x="296466" y="269320"/>
                  </a:lnTo>
                  <a:lnTo>
                    <a:pt x="297180" y="275035"/>
                  </a:lnTo>
                  <a:lnTo>
                    <a:pt x="296466" y="280036"/>
                  </a:lnTo>
                  <a:lnTo>
                    <a:pt x="295037" y="284322"/>
                  </a:lnTo>
                  <a:lnTo>
                    <a:pt x="292894" y="287894"/>
                  </a:lnTo>
                  <a:lnTo>
                    <a:pt x="290036" y="291466"/>
                  </a:lnTo>
                  <a:lnTo>
                    <a:pt x="286464" y="294323"/>
                  </a:lnTo>
                  <a:lnTo>
                    <a:pt x="282892" y="296466"/>
                  </a:lnTo>
                  <a:lnTo>
                    <a:pt x="278606" y="297181"/>
                  </a:lnTo>
                  <a:lnTo>
                    <a:pt x="272891" y="297895"/>
                  </a:lnTo>
                  <a:lnTo>
                    <a:pt x="267890" y="297181"/>
                  </a:lnTo>
                  <a:lnTo>
                    <a:pt x="263604" y="296466"/>
                  </a:lnTo>
                  <a:lnTo>
                    <a:pt x="260032" y="294323"/>
                  </a:lnTo>
                  <a:lnTo>
                    <a:pt x="256460" y="291466"/>
                  </a:lnTo>
                  <a:lnTo>
                    <a:pt x="253603" y="287894"/>
                  </a:lnTo>
                  <a:lnTo>
                    <a:pt x="251459" y="284322"/>
                  </a:lnTo>
                  <a:lnTo>
                    <a:pt x="250031" y="280036"/>
                  </a:lnTo>
                  <a:lnTo>
                    <a:pt x="249316" y="275035"/>
                  </a:lnTo>
                  <a:lnTo>
                    <a:pt x="250031" y="269320"/>
                  </a:lnTo>
                  <a:lnTo>
                    <a:pt x="251459" y="265034"/>
                  </a:lnTo>
                  <a:lnTo>
                    <a:pt x="253603" y="261462"/>
                  </a:lnTo>
                  <a:lnTo>
                    <a:pt x="256460" y="257890"/>
                  </a:lnTo>
                  <a:lnTo>
                    <a:pt x="260032" y="255032"/>
                  </a:lnTo>
                  <a:lnTo>
                    <a:pt x="263604" y="252889"/>
                  </a:lnTo>
                  <a:lnTo>
                    <a:pt x="267890" y="251461"/>
                  </a:lnTo>
                  <a:close/>
                  <a:moveTo>
                    <a:pt x="722947" y="147876"/>
                  </a:moveTo>
                  <a:lnTo>
                    <a:pt x="770811" y="147876"/>
                  </a:lnTo>
                  <a:lnTo>
                    <a:pt x="770811" y="227171"/>
                  </a:lnTo>
                  <a:lnTo>
                    <a:pt x="722947" y="227171"/>
                  </a:lnTo>
                  <a:close/>
                  <a:moveTo>
                    <a:pt x="554355" y="143589"/>
                  </a:moveTo>
                  <a:lnTo>
                    <a:pt x="672227" y="143589"/>
                  </a:lnTo>
                  <a:lnTo>
                    <a:pt x="672941" y="281464"/>
                  </a:lnTo>
                  <a:lnTo>
                    <a:pt x="772239" y="281464"/>
                  </a:lnTo>
                  <a:lnTo>
                    <a:pt x="772239" y="358616"/>
                  </a:lnTo>
                  <a:lnTo>
                    <a:pt x="722947" y="358616"/>
                  </a:lnTo>
                  <a:lnTo>
                    <a:pt x="722947" y="410051"/>
                  </a:lnTo>
                  <a:lnTo>
                    <a:pt x="772239" y="410051"/>
                  </a:lnTo>
                  <a:lnTo>
                    <a:pt x="772239" y="485775"/>
                  </a:lnTo>
                  <a:lnTo>
                    <a:pt x="722947" y="485775"/>
                  </a:lnTo>
                  <a:lnTo>
                    <a:pt x="722947" y="537210"/>
                  </a:lnTo>
                  <a:lnTo>
                    <a:pt x="772239" y="537210"/>
                  </a:lnTo>
                  <a:lnTo>
                    <a:pt x="772239" y="770811"/>
                  </a:lnTo>
                  <a:lnTo>
                    <a:pt x="677942" y="770811"/>
                  </a:lnTo>
                  <a:lnTo>
                    <a:pt x="677942" y="699374"/>
                  </a:lnTo>
                  <a:lnTo>
                    <a:pt x="682228" y="697945"/>
                  </a:lnTo>
                  <a:lnTo>
                    <a:pt x="686514" y="696516"/>
                  </a:lnTo>
                  <a:lnTo>
                    <a:pt x="690086" y="694373"/>
                  </a:lnTo>
                  <a:lnTo>
                    <a:pt x="694372" y="692230"/>
                  </a:lnTo>
                  <a:lnTo>
                    <a:pt x="697944" y="689372"/>
                  </a:lnTo>
                  <a:lnTo>
                    <a:pt x="702230" y="686515"/>
                  </a:lnTo>
                  <a:lnTo>
                    <a:pt x="705802" y="683657"/>
                  </a:lnTo>
                  <a:lnTo>
                    <a:pt x="709374" y="680800"/>
                  </a:lnTo>
                  <a:lnTo>
                    <a:pt x="714375" y="675085"/>
                  </a:lnTo>
                  <a:lnTo>
                    <a:pt x="719375" y="667941"/>
                  </a:lnTo>
                  <a:lnTo>
                    <a:pt x="722947" y="661512"/>
                  </a:lnTo>
                  <a:lnTo>
                    <a:pt x="726519" y="654368"/>
                  </a:lnTo>
                  <a:lnTo>
                    <a:pt x="728662" y="647938"/>
                  </a:lnTo>
                  <a:lnTo>
                    <a:pt x="730805" y="639366"/>
                  </a:lnTo>
                  <a:lnTo>
                    <a:pt x="732234" y="632222"/>
                  </a:lnTo>
                  <a:lnTo>
                    <a:pt x="732948" y="624364"/>
                  </a:lnTo>
                  <a:lnTo>
                    <a:pt x="732234" y="616506"/>
                  </a:lnTo>
                  <a:lnTo>
                    <a:pt x="730805" y="608648"/>
                  </a:lnTo>
                  <a:lnTo>
                    <a:pt x="728662" y="600790"/>
                  </a:lnTo>
                  <a:lnTo>
                    <a:pt x="726519" y="593646"/>
                  </a:lnTo>
                  <a:lnTo>
                    <a:pt x="722947" y="586502"/>
                  </a:lnTo>
                  <a:lnTo>
                    <a:pt x="719375" y="580073"/>
                  </a:lnTo>
                  <a:lnTo>
                    <a:pt x="714375" y="572929"/>
                  </a:lnTo>
                  <a:lnTo>
                    <a:pt x="709374" y="567214"/>
                  </a:lnTo>
                  <a:lnTo>
                    <a:pt x="705802" y="563642"/>
                  </a:lnTo>
                  <a:lnTo>
                    <a:pt x="702230" y="560785"/>
                  </a:lnTo>
                  <a:lnTo>
                    <a:pt x="697230" y="557927"/>
                  </a:lnTo>
                  <a:lnTo>
                    <a:pt x="693658" y="555070"/>
                  </a:lnTo>
                  <a:lnTo>
                    <a:pt x="689372" y="552927"/>
                  </a:lnTo>
                  <a:lnTo>
                    <a:pt x="685085" y="550783"/>
                  </a:lnTo>
                  <a:lnTo>
                    <a:pt x="680085" y="549355"/>
                  </a:lnTo>
                  <a:lnTo>
                    <a:pt x="675799" y="547211"/>
                  </a:lnTo>
                  <a:lnTo>
                    <a:pt x="675084" y="464344"/>
                  </a:lnTo>
                  <a:lnTo>
                    <a:pt x="554355" y="345757"/>
                  </a:lnTo>
                  <a:close/>
                  <a:moveTo>
                    <a:pt x="507920" y="143589"/>
                  </a:moveTo>
                  <a:lnTo>
                    <a:pt x="507920" y="305752"/>
                  </a:lnTo>
                  <a:lnTo>
                    <a:pt x="420766" y="218598"/>
                  </a:lnTo>
                  <a:lnTo>
                    <a:pt x="420766" y="144303"/>
                  </a:lnTo>
                  <a:close/>
                  <a:moveTo>
                    <a:pt x="371476" y="143589"/>
                  </a:moveTo>
                  <a:lnTo>
                    <a:pt x="371476" y="231457"/>
                  </a:lnTo>
                  <a:lnTo>
                    <a:pt x="634366" y="497205"/>
                  </a:lnTo>
                  <a:lnTo>
                    <a:pt x="634366" y="547211"/>
                  </a:lnTo>
                  <a:lnTo>
                    <a:pt x="622221" y="551498"/>
                  </a:lnTo>
                  <a:lnTo>
                    <a:pt x="610791" y="557213"/>
                  </a:lnTo>
                  <a:lnTo>
                    <a:pt x="600076" y="565071"/>
                  </a:lnTo>
                  <a:lnTo>
                    <a:pt x="591503" y="574358"/>
                  </a:lnTo>
                  <a:lnTo>
                    <a:pt x="584360" y="585788"/>
                  </a:lnTo>
                  <a:lnTo>
                    <a:pt x="577930" y="597218"/>
                  </a:lnTo>
                  <a:lnTo>
                    <a:pt x="575073" y="610791"/>
                  </a:lnTo>
                  <a:lnTo>
                    <a:pt x="573644" y="624364"/>
                  </a:lnTo>
                  <a:lnTo>
                    <a:pt x="574358" y="632222"/>
                  </a:lnTo>
                  <a:lnTo>
                    <a:pt x="575073" y="639366"/>
                  </a:lnTo>
                  <a:lnTo>
                    <a:pt x="577216" y="647938"/>
                  </a:lnTo>
                  <a:lnTo>
                    <a:pt x="580073" y="654368"/>
                  </a:lnTo>
                  <a:lnTo>
                    <a:pt x="582931" y="661512"/>
                  </a:lnTo>
                  <a:lnTo>
                    <a:pt x="587217" y="667941"/>
                  </a:lnTo>
                  <a:lnTo>
                    <a:pt x="591503" y="675085"/>
                  </a:lnTo>
                  <a:lnTo>
                    <a:pt x="596504" y="680800"/>
                  </a:lnTo>
                  <a:lnTo>
                    <a:pt x="600790" y="684372"/>
                  </a:lnTo>
                  <a:lnTo>
                    <a:pt x="605076" y="687944"/>
                  </a:lnTo>
                  <a:lnTo>
                    <a:pt x="609363" y="691515"/>
                  </a:lnTo>
                  <a:lnTo>
                    <a:pt x="615078" y="694373"/>
                  </a:lnTo>
                  <a:lnTo>
                    <a:pt x="620078" y="697230"/>
                  </a:lnTo>
                  <a:lnTo>
                    <a:pt x="625793" y="699374"/>
                  </a:lnTo>
                  <a:lnTo>
                    <a:pt x="630794" y="700802"/>
                  </a:lnTo>
                  <a:lnTo>
                    <a:pt x="636509" y="702945"/>
                  </a:lnTo>
                  <a:lnTo>
                    <a:pt x="636509" y="770811"/>
                  </a:lnTo>
                  <a:lnTo>
                    <a:pt x="551498" y="770811"/>
                  </a:lnTo>
                  <a:lnTo>
                    <a:pt x="551498" y="705089"/>
                  </a:lnTo>
                  <a:lnTo>
                    <a:pt x="240745" y="396478"/>
                  </a:lnTo>
                  <a:lnTo>
                    <a:pt x="142161" y="396478"/>
                  </a:lnTo>
                  <a:lnTo>
                    <a:pt x="142161" y="144303"/>
                  </a:lnTo>
                  <a:lnTo>
                    <a:pt x="247174" y="144303"/>
                  </a:lnTo>
                  <a:lnTo>
                    <a:pt x="247174" y="200739"/>
                  </a:lnTo>
                  <a:lnTo>
                    <a:pt x="236458" y="205025"/>
                  </a:lnTo>
                  <a:lnTo>
                    <a:pt x="227171" y="212169"/>
                  </a:lnTo>
                  <a:lnTo>
                    <a:pt x="218599" y="220027"/>
                  </a:lnTo>
                  <a:lnTo>
                    <a:pt x="210741" y="228600"/>
                  </a:lnTo>
                  <a:lnTo>
                    <a:pt x="204311" y="239315"/>
                  </a:lnTo>
                  <a:lnTo>
                    <a:pt x="199311" y="251460"/>
                  </a:lnTo>
                  <a:lnTo>
                    <a:pt x="196453" y="263604"/>
                  </a:lnTo>
                  <a:lnTo>
                    <a:pt x="195025" y="277177"/>
                  </a:lnTo>
                  <a:lnTo>
                    <a:pt x="195739" y="285036"/>
                  </a:lnTo>
                  <a:lnTo>
                    <a:pt x="196453" y="292894"/>
                  </a:lnTo>
                  <a:lnTo>
                    <a:pt x="198596" y="300037"/>
                  </a:lnTo>
                  <a:lnTo>
                    <a:pt x="200740" y="307896"/>
                  </a:lnTo>
                  <a:lnTo>
                    <a:pt x="204311" y="315039"/>
                  </a:lnTo>
                  <a:lnTo>
                    <a:pt x="207883" y="321469"/>
                  </a:lnTo>
                  <a:lnTo>
                    <a:pt x="212884" y="327898"/>
                  </a:lnTo>
                  <a:lnTo>
                    <a:pt x="218599" y="333613"/>
                  </a:lnTo>
                  <a:lnTo>
                    <a:pt x="224314" y="339328"/>
                  </a:lnTo>
                  <a:lnTo>
                    <a:pt x="230029" y="343614"/>
                  </a:lnTo>
                  <a:lnTo>
                    <a:pt x="237173" y="347901"/>
                  </a:lnTo>
                  <a:lnTo>
                    <a:pt x="243602" y="350758"/>
                  </a:lnTo>
                  <a:lnTo>
                    <a:pt x="251461" y="353616"/>
                  </a:lnTo>
                  <a:lnTo>
                    <a:pt x="259319" y="355759"/>
                  </a:lnTo>
                  <a:lnTo>
                    <a:pt x="266463" y="356473"/>
                  </a:lnTo>
                  <a:lnTo>
                    <a:pt x="274321" y="357188"/>
                  </a:lnTo>
                  <a:lnTo>
                    <a:pt x="280750" y="357188"/>
                  </a:lnTo>
                  <a:lnTo>
                    <a:pt x="286465" y="356473"/>
                  </a:lnTo>
                  <a:lnTo>
                    <a:pt x="291466" y="355759"/>
                  </a:lnTo>
                  <a:lnTo>
                    <a:pt x="297181" y="354330"/>
                  </a:lnTo>
                  <a:lnTo>
                    <a:pt x="302181" y="352187"/>
                  </a:lnTo>
                  <a:lnTo>
                    <a:pt x="307896" y="350044"/>
                  </a:lnTo>
                  <a:lnTo>
                    <a:pt x="312183" y="347901"/>
                  </a:lnTo>
                  <a:lnTo>
                    <a:pt x="317183" y="345043"/>
                  </a:lnTo>
                  <a:lnTo>
                    <a:pt x="540068" y="567214"/>
                  </a:lnTo>
                  <a:lnTo>
                    <a:pt x="537925" y="507921"/>
                  </a:lnTo>
                  <a:lnTo>
                    <a:pt x="345044" y="315039"/>
                  </a:lnTo>
                  <a:lnTo>
                    <a:pt x="348616" y="306467"/>
                  </a:lnTo>
                  <a:lnTo>
                    <a:pt x="352188" y="296466"/>
                  </a:lnTo>
                  <a:lnTo>
                    <a:pt x="353616" y="287179"/>
                  </a:lnTo>
                  <a:lnTo>
                    <a:pt x="354331" y="277177"/>
                  </a:lnTo>
                  <a:lnTo>
                    <a:pt x="353616" y="268605"/>
                  </a:lnTo>
                  <a:lnTo>
                    <a:pt x="352902" y="261461"/>
                  </a:lnTo>
                  <a:lnTo>
                    <a:pt x="350759" y="253603"/>
                  </a:lnTo>
                  <a:lnTo>
                    <a:pt x="348616" y="246459"/>
                  </a:lnTo>
                  <a:lnTo>
                    <a:pt x="345044" y="239315"/>
                  </a:lnTo>
                  <a:lnTo>
                    <a:pt x="341472" y="232886"/>
                  </a:lnTo>
                  <a:lnTo>
                    <a:pt x="336471" y="226456"/>
                  </a:lnTo>
                  <a:lnTo>
                    <a:pt x="330756" y="220741"/>
                  </a:lnTo>
                  <a:lnTo>
                    <a:pt x="327185" y="217170"/>
                  </a:lnTo>
                  <a:lnTo>
                    <a:pt x="322898" y="213598"/>
                  </a:lnTo>
                  <a:lnTo>
                    <a:pt x="318612" y="210026"/>
                  </a:lnTo>
                  <a:lnTo>
                    <a:pt x="313611" y="207168"/>
                  </a:lnTo>
                  <a:lnTo>
                    <a:pt x="309325" y="205025"/>
                  </a:lnTo>
                  <a:lnTo>
                    <a:pt x="303610" y="202882"/>
                  </a:lnTo>
                  <a:lnTo>
                    <a:pt x="298610" y="201453"/>
                  </a:lnTo>
                  <a:lnTo>
                    <a:pt x="293609" y="200025"/>
                  </a:lnTo>
                  <a:lnTo>
                    <a:pt x="293609" y="144303"/>
                  </a:lnTo>
                  <a:close/>
                  <a:moveTo>
                    <a:pt x="55998" y="55998"/>
                  </a:moveTo>
                  <a:lnTo>
                    <a:pt x="55998" y="858402"/>
                  </a:lnTo>
                  <a:lnTo>
                    <a:pt x="858402" y="858402"/>
                  </a:lnTo>
                  <a:lnTo>
                    <a:pt x="858402" y="55998"/>
                  </a:lnTo>
                  <a:close/>
                  <a:moveTo>
                    <a:pt x="0" y="0"/>
                  </a:moveTo>
                  <a:lnTo>
                    <a:pt x="914400" y="0"/>
                  </a:lnTo>
                  <a:lnTo>
                    <a:pt x="914400" y="914400"/>
                  </a:lnTo>
                  <a:lnTo>
                    <a:pt x="0" y="914400"/>
                  </a:lnTo>
                  <a:close/>
                </a:path>
              </a:pathLst>
            </a:cu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210821" tIns="105410" rIns="105410" bIns="210821" numCol="1" spcCol="0" rtlCol="0" fromWordArt="0" anchor="b" anchorCtr="0" forceAA="0" compatLnSpc="1">
              <a:prstTxWarp prst="textNoShape">
                <a:avLst/>
              </a:prstTxWarp>
              <a:noAutofit/>
            </a:bodyPr>
            <a:lstStyle/>
            <a:p>
              <a:pPr defTabSz="2107307" fontAlgn="base">
                <a:spcBef>
                  <a:spcPct val="0"/>
                </a:spcBef>
                <a:spcAft>
                  <a:spcPct val="0"/>
                </a:spcAft>
                <a:defRPr/>
              </a:pPr>
              <a:endParaRPr lang="en-US" sz="1176" spc="-114" err="1">
                <a:solidFill>
                  <a:srgbClr val="FFFFFF"/>
                </a:solidFill>
                <a:latin typeface="Segoe UI"/>
                <a:ea typeface="Segoe UI" pitchFamily="34" charset="0"/>
                <a:cs typeface="Segoe UI" pitchFamily="34" charset="0"/>
              </a:endParaRPr>
            </a:p>
          </p:txBody>
        </p:sp>
      </p:grpSp>
      <p:grpSp>
        <p:nvGrpSpPr>
          <p:cNvPr id="265" name="Group 264"/>
          <p:cNvGrpSpPr/>
          <p:nvPr/>
        </p:nvGrpSpPr>
        <p:grpSpPr>
          <a:xfrm>
            <a:off x="13687861" y="8164055"/>
            <a:ext cx="1091542" cy="1091542"/>
            <a:chOff x="1822857" y="3187789"/>
            <a:chExt cx="691781" cy="691781"/>
          </a:xfrm>
          <a:solidFill>
            <a:schemeClr val="accent2"/>
          </a:solidFill>
        </p:grpSpPr>
        <p:sp>
          <p:nvSpPr>
            <p:cNvPr id="266" name="Rectangle 265"/>
            <p:cNvSpPr/>
            <p:nvPr>
              <p:custDataLst>
                <p:tags r:id="rId5"/>
              </p:custDataLst>
            </p:nvPr>
          </p:nvSpPr>
          <p:spPr bwMode="auto">
            <a:xfrm>
              <a:off x="1822857" y="3187789"/>
              <a:ext cx="691781" cy="69178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176">
                  <a:ln>
                    <a:solidFill>
                      <a:srgbClr val="000000">
                        <a:alpha val="0"/>
                      </a:srgbClr>
                    </a:solidFill>
                  </a:ln>
                  <a:solidFill>
                    <a:srgbClr val="FFFFFF"/>
                  </a:solidFill>
                  <a:latin typeface="Segoe UI"/>
                </a:rPr>
                <a:t>Video</a:t>
              </a:r>
              <a:endParaRPr lang="en-US" sz="1176">
                <a:solidFill>
                  <a:srgbClr val="FFFFFF"/>
                </a:solidFill>
                <a:latin typeface="Segoe UI"/>
                <a:ea typeface="Segoe UI" pitchFamily="34" charset="0"/>
                <a:cs typeface="Segoe UI" pitchFamily="34" charset="0"/>
              </a:endParaRPr>
            </a:p>
          </p:txBody>
        </p:sp>
        <p:sp>
          <p:nvSpPr>
            <p:cNvPr id="267" name="Freeform 7"/>
            <p:cNvSpPr>
              <a:spLocks noEditPoints="1"/>
            </p:cNvSpPr>
            <p:nvPr/>
          </p:nvSpPr>
          <p:spPr bwMode="auto">
            <a:xfrm>
              <a:off x="2019832" y="3275280"/>
              <a:ext cx="297830" cy="319992"/>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179224" tIns="89611" rIns="179224" bIns="89611" numCol="1" rtlCol="0" anchor="ctr" anchorCtr="0" compatLnSpc="1">
              <a:prstTxWarp prst="textNoShape">
                <a:avLst/>
              </a:prstTxWarp>
            </a:bodyPr>
            <a:lstStyle/>
            <a:p>
              <a:pPr defTabSz="1613068">
                <a:defRPr/>
              </a:pPr>
              <a:endParaRPr lang="en-US" sz="1176" spc="-265">
                <a:solidFill>
                  <a:srgbClr val="FFFFFF"/>
                </a:solidFill>
                <a:latin typeface="Segoe Light" pitchFamily="34" charset="0"/>
              </a:endParaRPr>
            </a:p>
          </p:txBody>
        </p:sp>
      </p:grpSp>
      <p:grpSp>
        <p:nvGrpSpPr>
          <p:cNvPr id="268" name="Group 267"/>
          <p:cNvGrpSpPr/>
          <p:nvPr/>
        </p:nvGrpSpPr>
        <p:grpSpPr>
          <a:xfrm>
            <a:off x="9761707" y="7157563"/>
            <a:ext cx="1091542" cy="1091542"/>
            <a:chOff x="370109" y="3187789"/>
            <a:chExt cx="691781" cy="691781"/>
          </a:xfrm>
          <a:solidFill>
            <a:schemeClr val="accent2"/>
          </a:solidFill>
        </p:grpSpPr>
        <p:sp>
          <p:nvSpPr>
            <p:cNvPr id="269" name="Rectangle 268"/>
            <p:cNvSpPr/>
            <p:nvPr>
              <p:custDataLst>
                <p:tags r:id="rId4"/>
              </p:custDataLst>
            </p:nvPr>
          </p:nvSpPr>
          <p:spPr bwMode="auto">
            <a:xfrm>
              <a:off x="370109" y="3187789"/>
              <a:ext cx="691781" cy="69178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459">
                <a:lnSpc>
                  <a:spcPct val="90000"/>
                </a:lnSpc>
                <a:defRPr/>
              </a:pPr>
              <a:r>
                <a:rPr lang="en-US" sz="1176">
                  <a:ln>
                    <a:solidFill>
                      <a:srgbClr val="000000">
                        <a:alpha val="0"/>
                      </a:srgbClr>
                    </a:solidFill>
                  </a:ln>
                  <a:solidFill>
                    <a:srgbClr val="FFFFFF"/>
                  </a:solidFill>
                  <a:latin typeface="Segoe UI"/>
                </a:rPr>
                <a:t>LOB applications</a:t>
              </a:r>
            </a:p>
          </p:txBody>
        </p:sp>
        <p:sp>
          <p:nvSpPr>
            <p:cNvPr id="270" name="Donut 59"/>
            <p:cNvSpPr>
              <a:spLocks noChangeAspect="1"/>
            </p:cNvSpPr>
            <p:nvPr/>
          </p:nvSpPr>
          <p:spPr bwMode="auto">
            <a:xfrm>
              <a:off x="587672" y="3258426"/>
              <a:ext cx="256656" cy="276958"/>
            </a:xfrm>
            <a:custGeom>
              <a:avLst/>
              <a:gdLst/>
              <a:ahLst/>
              <a:cxnLst/>
              <a:rect l="l" t="t" r="r" b="b"/>
              <a:pathLst>
                <a:path w="1872166" h="2020785">
                  <a:moveTo>
                    <a:pt x="930606" y="1257014"/>
                  </a:moveTo>
                  <a:cubicBezTo>
                    <a:pt x="968577" y="1257014"/>
                    <a:pt x="999359" y="1287795"/>
                    <a:pt x="999359" y="1325766"/>
                  </a:cubicBezTo>
                  <a:cubicBezTo>
                    <a:pt x="999359" y="1363737"/>
                    <a:pt x="968577" y="1394519"/>
                    <a:pt x="930606" y="1394519"/>
                  </a:cubicBezTo>
                  <a:cubicBezTo>
                    <a:pt x="892635" y="1394519"/>
                    <a:pt x="861853" y="1363737"/>
                    <a:pt x="861853" y="1325766"/>
                  </a:cubicBezTo>
                  <a:cubicBezTo>
                    <a:pt x="861853" y="1287795"/>
                    <a:pt x="892635" y="1257014"/>
                    <a:pt x="930606" y="1257014"/>
                  </a:cubicBezTo>
                  <a:close/>
                  <a:moveTo>
                    <a:pt x="930606" y="1188261"/>
                  </a:moveTo>
                  <a:cubicBezTo>
                    <a:pt x="854664" y="1188261"/>
                    <a:pt x="793100" y="1249824"/>
                    <a:pt x="793100" y="1325766"/>
                  </a:cubicBezTo>
                  <a:cubicBezTo>
                    <a:pt x="793100" y="1401709"/>
                    <a:pt x="854664" y="1463272"/>
                    <a:pt x="930606" y="1463272"/>
                  </a:cubicBezTo>
                  <a:cubicBezTo>
                    <a:pt x="1006548" y="1463272"/>
                    <a:pt x="1068111" y="1401709"/>
                    <a:pt x="1068111" y="1325766"/>
                  </a:cubicBezTo>
                  <a:cubicBezTo>
                    <a:pt x="1068111" y="1249824"/>
                    <a:pt x="1006548" y="1188261"/>
                    <a:pt x="930606" y="1188261"/>
                  </a:cubicBezTo>
                  <a:close/>
                  <a:moveTo>
                    <a:pt x="971250" y="956702"/>
                  </a:moveTo>
                  <a:lnTo>
                    <a:pt x="986880" y="1028990"/>
                  </a:lnTo>
                  <a:lnTo>
                    <a:pt x="1061122" y="1054389"/>
                  </a:lnTo>
                  <a:lnTo>
                    <a:pt x="1106057" y="1005545"/>
                  </a:lnTo>
                  <a:lnTo>
                    <a:pt x="1174438" y="1052435"/>
                  </a:lnTo>
                  <a:lnTo>
                    <a:pt x="1149040" y="1120816"/>
                  </a:lnTo>
                  <a:lnTo>
                    <a:pt x="1186160" y="1175520"/>
                  </a:lnTo>
                  <a:lnTo>
                    <a:pt x="1262356" y="1175520"/>
                  </a:lnTo>
                  <a:lnTo>
                    <a:pt x="1285801" y="1261484"/>
                  </a:lnTo>
                  <a:lnTo>
                    <a:pt x="1233050" y="1302513"/>
                  </a:lnTo>
                  <a:lnTo>
                    <a:pt x="1233050" y="1366986"/>
                  </a:lnTo>
                  <a:lnTo>
                    <a:pt x="1281894" y="1411922"/>
                  </a:lnTo>
                  <a:lnTo>
                    <a:pt x="1264310" y="1490071"/>
                  </a:lnTo>
                  <a:lnTo>
                    <a:pt x="1180299" y="1492025"/>
                  </a:lnTo>
                  <a:lnTo>
                    <a:pt x="1150993" y="1538914"/>
                  </a:lnTo>
                  <a:lnTo>
                    <a:pt x="1168577" y="1611202"/>
                  </a:lnTo>
                  <a:lnTo>
                    <a:pt x="1106057" y="1658092"/>
                  </a:lnTo>
                  <a:lnTo>
                    <a:pt x="1049399" y="1613156"/>
                  </a:lnTo>
                  <a:lnTo>
                    <a:pt x="986880" y="1640508"/>
                  </a:lnTo>
                  <a:lnTo>
                    <a:pt x="973203" y="1708889"/>
                  </a:lnTo>
                  <a:lnTo>
                    <a:pt x="893100" y="1716704"/>
                  </a:lnTo>
                  <a:lnTo>
                    <a:pt x="873563" y="1632694"/>
                  </a:lnTo>
                  <a:lnTo>
                    <a:pt x="809090" y="1613156"/>
                  </a:lnTo>
                  <a:lnTo>
                    <a:pt x="754385" y="1658092"/>
                  </a:lnTo>
                  <a:lnTo>
                    <a:pt x="699681" y="1609249"/>
                  </a:lnTo>
                  <a:lnTo>
                    <a:pt x="719218" y="1544776"/>
                  </a:lnTo>
                  <a:lnTo>
                    <a:pt x="678190" y="1490071"/>
                  </a:lnTo>
                  <a:lnTo>
                    <a:pt x="601994" y="1488117"/>
                  </a:lnTo>
                  <a:lnTo>
                    <a:pt x="586364" y="1411922"/>
                  </a:lnTo>
                  <a:lnTo>
                    <a:pt x="646930" y="1380662"/>
                  </a:lnTo>
                  <a:lnTo>
                    <a:pt x="644976" y="1304466"/>
                  </a:lnTo>
                  <a:lnTo>
                    <a:pt x="586364" y="1255623"/>
                  </a:lnTo>
                  <a:lnTo>
                    <a:pt x="607855" y="1183335"/>
                  </a:lnTo>
                  <a:lnTo>
                    <a:pt x="680143" y="1185289"/>
                  </a:lnTo>
                  <a:lnTo>
                    <a:pt x="721172" y="1140353"/>
                  </a:lnTo>
                  <a:lnTo>
                    <a:pt x="695773" y="1052435"/>
                  </a:lnTo>
                  <a:lnTo>
                    <a:pt x="752431" y="1007499"/>
                  </a:lnTo>
                  <a:lnTo>
                    <a:pt x="818858" y="1052435"/>
                  </a:lnTo>
                  <a:lnTo>
                    <a:pt x="873563" y="1032898"/>
                  </a:lnTo>
                  <a:lnTo>
                    <a:pt x="895054" y="958656"/>
                  </a:lnTo>
                  <a:close/>
                  <a:moveTo>
                    <a:pt x="966353" y="561544"/>
                  </a:moveTo>
                  <a:lnTo>
                    <a:pt x="1484176" y="561544"/>
                  </a:lnTo>
                  <a:cubicBezTo>
                    <a:pt x="1519876" y="561544"/>
                    <a:pt x="1548815" y="590484"/>
                    <a:pt x="1548815" y="626184"/>
                  </a:cubicBezTo>
                  <a:cubicBezTo>
                    <a:pt x="1548815" y="661883"/>
                    <a:pt x="1519875" y="690823"/>
                    <a:pt x="1484175" y="690823"/>
                  </a:cubicBezTo>
                  <a:lnTo>
                    <a:pt x="966353" y="690822"/>
                  </a:lnTo>
                  <a:cubicBezTo>
                    <a:pt x="930653" y="690822"/>
                    <a:pt x="901714" y="661883"/>
                    <a:pt x="901714" y="626184"/>
                  </a:cubicBezTo>
                  <a:cubicBezTo>
                    <a:pt x="901714" y="590484"/>
                    <a:pt x="930653" y="561544"/>
                    <a:pt x="966353" y="561544"/>
                  </a:cubicBezTo>
                  <a:close/>
                  <a:moveTo>
                    <a:pt x="590322" y="106687"/>
                  </a:moveTo>
                  <a:cubicBezTo>
                    <a:pt x="590332" y="226008"/>
                    <a:pt x="591688" y="375662"/>
                    <a:pt x="590317" y="464513"/>
                  </a:cubicBezTo>
                  <a:cubicBezTo>
                    <a:pt x="588940" y="553814"/>
                    <a:pt x="569467" y="576664"/>
                    <a:pt x="482849" y="576882"/>
                  </a:cubicBezTo>
                  <a:lnTo>
                    <a:pt x="101828" y="577428"/>
                  </a:lnTo>
                  <a:cubicBezTo>
                    <a:pt x="94937" y="958413"/>
                    <a:pt x="101760" y="1616638"/>
                    <a:pt x="104708" y="1753748"/>
                  </a:cubicBezTo>
                  <a:cubicBezTo>
                    <a:pt x="107681" y="1892031"/>
                    <a:pt x="168011" y="1914803"/>
                    <a:pt x="277215" y="1914081"/>
                  </a:cubicBezTo>
                  <a:lnTo>
                    <a:pt x="1773325" y="1910255"/>
                  </a:lnTo>
                  <a:cubicBezTo>
                    <a:pt x="1759000" y="1375795"/>
                    <a:pt x="1765208" y="446089"/>
                    <a:pt x="1768691" y="339408"/>
                  </a:cubicBezTo>
                  <a:cubicBezTo>
                    <a:pt x="1772174" y="232725"/>
                    <a:pt x="1746468" y="112940"/>
                    <a:pt x="1588386" y="110513"/>
                  </a:cubicBezTo>
                  <a:cubicBezTo>
                    <a:pt x="1430337" y="108086"/>
                    <a:pt x="851841" y="106688"/>
                    <a:pt x="590322" y="106687"/>
                  </a:cubicBezTo>
                  <a:close/>
                  <a:moveTo>
                    <a:pt x="549320" y="0"/>
                  </a:moveTo>
                  <a:cubicBezTo>
                    <a:pt x="841627" y="0"/>
                    <a:pt x="1488650" y="1563"/>
                    <a:pt x="1665394" y="4277"/>
                  </a:cubicBezTo>
                  <a:cubicBezTo>
                    <a:pt x="1842137" y="6992"/>
                    <a:pt x="1870878" y="140918"/>
                    <a:pt x="1866984" y="260194"/>
                  </a:cubicBezTo>
                  <a:cubicBezTo>
                    <a:pt x="1863090" y="379470"/>
                    <a:pt x="1856150" y="1418933"/>
                    <a:pt x="1872166" y="2016489"/>
                  </a:cubicBezTo>
                  <a:lnTo>
                    <a:pt x="199432" y="2020767"/>
                  </a:lnTo>
                  <a:cubicBezTo>
                    <a:pt x="77336" y="2021574"/>
                    <a:pt x="9884" y="1996114"/>
                    <a:pt x="6560" y="1841505"/>
                  </a:cubicBezTo>
                  <a:cubicBezTo>
                    <a:pt x="3235" y="1686896"/>
                    <a:pt x="-4497" y="939636"/>
                    <a:pt x="3513" y="515446"/>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2" tIns="89617" rIns="89617" bIns="179232" numCol="1" spcCol="0" rtlCol="0" fromWordArt="0" anchor="b" anchorCtr="0" forceAA="0" compatLnSpc="1">
              <a:prstTxWarp prst="textNoShape">
                <a:avLst/>
              </a:prstTxWarp>
              <a:noAutofit/>
            </a:bodyPr>
            <a:lstStyle/>
            <a:p>
              <a:pPr defTabSz="1791723" fontAlgn="base">
                <a:spcBef>
                  <a:spcPct val="0"/>
                </a:spcBef>
                <a:spcAft>
                  <a:spcPct val="0"/>
                </a:spcAft>
                <a:defRPr/>
              </a:pPr>
              <a:endParaRPr lang="en-US" sz="1176" spc="-98" err="1">
                <a:solidFill>
                  <a:srgbClr val="FFFFFF"/>
                </a:solidFill>
                <a:latin typeface="Segoe UI"/>
                <a:ea typeface="Segoe UI" pitchFamily="34" charset="0"/>
                <a:cs typeface="Segoe UI" pitchFamily="34" charset="0"/>
              </a:endParaRPr>
            </a:p>
          </p:txBody>
        </p:sp>
      </p:grpSp>
      <p:grpSp>
        <p:nvGrpSpPr>
          <p:cNvPr id="271" name="Group 270"/>
          <p:cNvGrpSpPr/>
          <p:nvPr/>
        </p:nvGrpSpPr>
        <p:grpSpPr>
          <a:xfrm>
            <a:off x="10332778" y="9101921"/>
            <a:ext cx="1091542" cy="1091542"/>
            <a:chOff x="1103397" y="2464452"/>
            <a:chExt cx="691781" cy="691781"/>
          </a:xfrm>
          <a:solidFill>
            <a:schemeClr val="accent2"/>
          </a:solidFill>
        </p:grpSpPr>
        <p:sp>
          <p:nvSpPr>
            <p:cNvPr id="272" name="Rectangle 271"/>
            <p:cNvSpPr/>
            <p:nvPr>
              <p:custDataLst>
                <p:tags r:id="rId3"/>
              </p:custDataLst>
            </p:nvPr>
          </p:nvSpPr>
          <p:spPr bwMode="auto">
            <a:xfrm>
              <a:off x="1103397" y="2464452"/>
              <a:ext cx="691781" cy="69178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176">
                  <a:ln>
                    <a:solidFill>
                      <a:srgbClr val="000000">
                        <a:alpha val="0"/>
                      </a:srgbClr>
                    </a:solidFill>
                  </a:ln>
                  <a:solidFill>
                    <a:srgbClr val="FFFFFF"/>
                  </a:solidFill>
                  <a:latin typeface="Segoe UI"/>
                </a:rPr>
                <a:t>Web</a:t>
              </a:r>
              <a:endParaRPr lang="en-US" sz="1176">
                <a:solidFill>
                  <a:srgbClr val="FFFFFF"/>
                </a:solidFill>
                <a:latin typeface="Segoe UI"/>
                <a:ea typeface="Segoe UI" pitchFamily="34" charset="0"/>
                <a:cs typeface="Segoe UI" pitchFamily="34" charset="0"/>
              </a:endParaRPr>
            </a:p>
          </p:txBody>
        </p:sp>
        <p:sp>
          <p:nvSpPr>
            <p:cNvPr id="273" name="Rounded Rectangle 18"/>
            <p:cNvSpPr/>
            <p:nvPr/>
          </p:nvSpPr>
          <p:spPr bwMode="auto">
            <a:xfrm>
              <a:off x="1331186" y="2561849"/>
              <a:ext cx="236204" cy="243353"/>
            </a:xfrm>
            <a:custGeom>
              <a:avLst/>
              <a:gdLst/>
              <a:ahLst/>
              <a:cxnLst/>
              <a:rect l="l" t="t" r="r" b="b"/>
              <a:pathLst>
                <a:path w="759909" h="783113">
                  <a:moveTo>
                    <a:pt x="428313" y="198314"/>
                  </a:moveTo>
                  <a:cubicBezTo>
                    <a:pt x="508468" y="198313"/>
                    <a:pt x="573445" y="263292"/>
                    <a:pt x="573446" y="343446"/>
                  </a:cubicBezTo>
                  <a:cubicBezTo>
                    <a:pt x="573445" y="423600"/>
                    <a:pt x="508468" y="488578"/>
                    <a:pt x="428313" y="488578"/>
                  </a:cubicBezTo>
                  <a:cubicBezTo>
                    <a:pt x="348160" y="488577"/>
                    <a:pt x="283181" y="423600"/>
                    <a:pt x="283181" y="343446"/>
                  </a:cubicBezTo>
                  <a:cubicBezTo>
                    <a:pt x="283182" y="263291"/>
                    <a:pt x="348159" y="198314"/>
                    <a:pt x="428313" y="198314"/>
                  </a:cubicBezTo>
                  <a:close/>
                  <a:moveTo>
                    <a:pt x="428313" y="131753"/>
                  </a:moveTo>
                  <a:cubicBezTo>
                    <a:pt x="311398" y="131753"/>
                    <a:pt x="216620" y="226531"/>
                    <a:pt x="216620" y="343446"/>
                  </a:cubicBezTo>
                  <a:cubicBezTo>
                    <a:pt x="216620" y="384187"/>
                    <a:pt x="228129" y="422239"/>
                    <a:pt x="251266" y="452558"/>
                  </a:cubicBezTo>
                  <a:lnTo>
                    <a:pt x="128069" y="575549"/>
                  </a:lnTo>
                  <a:cubicBezTo>
                    <a:pt x="109922" y="593667"/>
                    <a:pt x="109898" y="623064"/>
                    <a:pt x="128015" y="641211"/>
                  </a:cubicBezTo>
                  <a:cubicBezTo>
                    <a:pt x="146132" y="659359"/>
                    <a:pt x="175529" y="659383"/>
                    <a:pt x="193677" y="641266"/>
                  </a:cubicBezTo>
                  <a:lnTo>
                    <a:pt x="316485" y="518662"/>
                  </a:lnTo>
                  <a:cubicBezTo>
                    <a:pt x="347293" y="542946"/>
                    <a:pt x="386379" y="555139"/>
                    <a:pt x="428313" y="555138"/>
                  </a:cubicBezTo>
                  <a:cubicBezTo>
                    <a:pt x="545229" y="555139"/>
                    <a:pt x="640006" y="460361"/>
                    <a:pt x="640007" y="343445"/>
                  </a:cubicBezTo>
                  <a:cubicBezTo>
                    <a:pt x="640006" y="226531"/>
                    <a:pt x="545229" y="131753"/>
                    <a:pt x="428313" y="131753"/>
                  </a:cubicBezTo>
                  <a:close/>
                  <a:moveTo>
                    <a:pt x="126654" y="0"/>
                  </a:moveTo>
                  <a:lnTo>
                    <a:pt x="633255" y="0"/>
                  </a:lnTo>
                  <a:cubicBezTo>
                    <a:pt x="703204" y="0"/>
                    <a:pt x="759909" y="56705"/>
                    <a:pt x="759909" y="126654"/>
                  </a:cubicBezTo>
                  <a:lnTo>
                    <a:pt x="759909" y="656459"/>
                  </a:lnTo>
                  <a:cubicBezTo>
                    <a:pt x="759909" y="726408"/>
                    <a:pt x="703204" y="783113"/>
                    <a:pt x="633255" y="783113"/>
                  </a:cubicBezTo>
                  <a:lnTo>
                    <a:pt x="126654" y="783113"/>
                  </a:lnTo>
                  <a:cubicBezTo>
                    <a:pt x="56705" y="783113"/>
                    <a:pt x="0" y="726408"/>
                    <a:pt x="0" y="656459"/>
                  </a:cubicBezTo>
                  <a:lnTo>
                    <a:pt x="0" y="126654"/>
                  </a:lnTo>
                  <a:cubicBezTo>
                    <a:pt x="0" y="56705"/>
                    <a:pt x="56705" y="0"/>
                    <a:pt x="126654"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2" tIns="89617" rIns="89617" bIns="179232" numCol="1" spcCol="0" rtlCol="0" fromWordArt="0" anchor="b" anchorCtr="0" forceAA="0" compatLnSpc="1">
              <a:prstTxWarp prst="textNoShape">
                <a:avLst/>
              </a:prstTxWarp>
              <a:noAutofit/>
            </a:bodyPr>
            <a:lstStyle/>
            <a:p>
              <a:pPr defTabSz="1791723" fontAlgn="base">
                <a:spcBef>
                  <a:spcPct val="0"/>
                </a:spcBef>
                <a:spcAft>
                  <a:spcPct val="0"/>
                </a:spcAft>
                <a:defRPr/>
              </a:pPr>
              <a:endParaRPr lang="en-US" sz="1176" spc="-98" err="1">
                <a:solidFill>
                  <a:srgbClr val="FFFFFF"/>
                </a:solidFill>
                <a:latin typeface="Segoe UI"/>
                <a:ea typeface="Segoe UI" pitchFamily="34" charset="0"/>
                <a:cs typeface="Segoe UI" pitchFamily="34" charset="0"/>
              </a:endParaRPr>
            </a:p>
          </p:txBody>
        </p:sp>
      </p:grpSp>
      <p:grpSp>
        <p:nvGrpSpPr>
          <p:cNvPr id="274" name="Group 273"/>
          <p:cNvGrpSpPr/>
          <p:nvPr/>
        </p:nvGrpSpPr>
        <p:grpSpPr>
          <a:xfrm>
            <a:off x="12904521" y="6914370"/>
            <a:ext cx="1091542" cy="1091542"/>
            <a:chOff x="1822857" y="2464452"/>
            <a:chExt cx="691781" cy="691781"/>
          </a:xfrm>
          <a:solidFill>
            <a:schemeClr val="accent2"/>
          </a:solidFill>
        </p:grpSpPr>
        <p:sp>
          <p:nvSpPr>
            <p:cNvPr id="275" name="Rectangle 274"/>
            <p:cNvSpPr/>
            <p:nvPr>
              <p:custDataLst>
                <p:tags r:id="rId2"/>
              </p:custDataLst>
            </p:nvPr>
          </p:nvSpPr>
          <p:spPr bwMode="auto">
            <a:xfrm>
              <a:off x="1822857" y="2464452"/>
              <a:ext cx="691781" cy="69178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176">
                  <a:ln>
                    <a:solidFill>
                      <a:srgbClr val="000000">
                        <a:alpha val="0"/>
                      </a:srgbClr>
                    </a:solidFill>
                  </a:ln>
                  <a:solidFill>
                    <a:srgbClr val="FFFFFF"/>
                  </a:solidFill>
                  <a:latin typeface="Segoe UI"/>
                </a:rPr>
                <a:t>Social</a:t>
              </a:r>
              <a:endParaRPr lang="en-US" sz="1176">
                <a:solidFill>
                  <a:srgbClr val="FFFFFF"/>
                </a:solidFill>
                <a:latin typeface="Segoe UI"/>
                <a:ea typeface="Segoe UI" pitchFamily="34" charset="0"/>
                <a:cs typeface="Segoe UI" pitchFamily="34" charset="0"/>
              </a:endParaRPr>
            </a:p>
          </p:txBody>
        </p:sp>
        <p:sp>
          <p:nvSpPr>
            <p:cNvPr id="276" name="Freeform 5"/>
            <p:cNvSpPr>
              <a:spLocks noEditPoints="1"/>
            </p:cNvSpPr>
            <p:nvPr/>
          </p:nvSpPr>
          <p:spPr bwMode="auto">
            <a:xfrm>
              <a:off x="2039038" y="2574721"/>
              <a:ext cx="259418" cy="217623"/>
            </a:xfrm>
            <a:custGeom>
              <a:avLst/>
              <a:gdLst>
                <a:gd name="T0" fmla="*/ 290 w 360"/>
                <a:gd name="T1" fmla="*/ 23 h 302"/>
                <a:gd name="T2" fmla="*/ 265 w 360"/>
                <a:gd name="T3" fmla="*/ 6 h 302"/>
                <a:gd name="T4" fmla="*/ 226 w 360"/>
                <a:gd name="T5" fmla="*/ 2 h 302"/>
                <a:gd name="T6" fmla="*/ 188 w 360"/>
                <a:gd name="T7" fmla="*/ 25 h 302"/>
                <a:gd name="T8" fmla="*/ 148 w 360"/>
                <a:gd name="T9" fmla="*/ 78 h 302"/>
                <a:gd name="T10" fmla="*/ 104 w 360"/>
                <a:gd name="T11" fmla="*/ 122 h 302"/>
                <a:gd name="T12" fmla="*/ 58 w 360"/>
                <a:gd name="T13" fmla="*/ 147 h 302"/>
                <a:gd name="T14" fmla="*/ 12 w 360"/>
                <a:gd name="T15" fmla="*/ 149 h 302"/>
                <a:gd name="T16" fmla="*/ 2 w 360"/>
                <a:gd name="T17" fmla="*/ 151 h 302"/>
                <a:gd name="T18" fmla="*/ 19 w 360"/>
                <a:gd name="T19" fmla="*/ 176 h 302"/>
                <a:gd name="T20" fmla="*/ 52 w 360"/>
                <a:gd name="T21" fmla="*/ 209 h 302"/>
                <a:gd name="T22" fmla="*/ 106 w 360"/>
                <a:gd name="T23" fmla="*/ 233 h 302"/>
                <a:gd name="T24" fmla="*/ 138 w 360"/>
                <a:gd name="T25" fmla="*/ 237 h 302"/>
                <a:gd name="T26" fmla="*/ 140 w 360"/>
                <a:gd name="T27" fmla="*/ 258 h 302"/>
                <a:gd name="T28" fmla="*/ 140 w 360"/>
                <a:gd name="T29" fmla="*/ 276 h 302"/>
                <a:gd name="T30" fmla="*/ 140 w 360"/>
                <a:gd name="T31" fmla="*/ 283 h 302"/>
                <a:gd name="T32" fmla="*/ 127 w 360"/>
                <a:gd name="T33" fmla="*/ 285 h 302"/>
                <a:gd name="T34" fmla="*/ 111 w 360"/>
                <a:gd name="T35" fmla="*/ 293 h 302"/>
                <a:gd name="T36" fmla="*/ 115 w 360"/>
                <a:gd name="T37" fmla="*/ 300 h 302"/>
                <a:gd name="T38" fmla="*/ 127 w 360"/>
                <a:gd name="T39" fmla="*/ 299 h 302"/>
                <a:gd name="T40" fmla="*/ 163 w 360"/>
                <a:gd name="T41" fmla="*/ 297 h 302"/>
                <a:gd name="T42" fmla="*/ 190 w 360"/>
                <a:gd name="T43" fmla="*/ 300 h 302"/>
                <a:gd name="T44" fmla="*/ 196 w 360"/>
                <a:gd name="T45" fmla="*/ 297 h 302"/>
                <a:gd name="T46" fmla="*/ 217 w 360"/>
                <a:gd name="T47" fmla="*/ 300 h 302"/>
                <a:gd name="T48" fmla="*/ 222 w 360"/>
                <a:gd name="T49" fmla="*/ 297 h 302"/>
                <a:gd name="T50" fmla="*/ 219 w 360"/>
                <a:gd name="T51" fmla="*/ 289 h 302"/>
                <a:gd name="T52" fmla="*/ 180 w 360"/>
                <a:gd name="T53" fmla="*/ 283 h 302"/>
                <a:gd name="T54" fmla="*/ 180 w 360"/>
                <a:gd name="T55" fmla="*/ 253 h 302"/>
                <a:gd name="T56" fmla="*/ 180 w 360"/>
                <a:gd name="T57" fmla="*/ 237 h 302"/>
                <a:gd name="T58" fmla="*/ 180 w 360"/>
                <a:gd name="T59" fmla="*/ 232 h 302"/>
                <a:gd name="T60" fmla="*/ 215 w 360"/>
                <a:gd name="T61" fmla="*/ 216 h 302"/>
                <a:gd name="T62" fmla="*/ 251 w 360"/>
                <a:gd name="T63" fmla="*/ 188 h 302"/>
                <a:gd name="T64" fmla="*/ 276 w 360"/>
                <a:gd name="T65" fmla="*/ 149 h 302"/>
                <a:gd name="T66" fmla="*/ 299 w 360"/>
                <a:gd name="T67" fmla="*/ 94 h 302"/>
                <a:gd name="T68" fmla="*/ 334 w 360"/>
                <a:gd name="T69" fmla="*/ 78 h 302"/>
                <a:gd name="T70" fmla="*/ 353 w 360"/>
                <a:gd name="T71" fmla="*/ 71 h 302"/>
                <a:gd name="T72" fmla="*/ 360 w 360"/>
                <a:gd name="T73" fmla="*/ 69 h 302"/>
                <a:gd name="T74" fmla="*/ 299 w 360"/>
                <a:gd name="T75" fmla="*/ 44 h 302"/>
                <a:gd name="T76" fmla="*/ 167 w 360"/>
                <a:gd name="T77" fmla="*/ 283 h 302"/>
                <a:gd name="T78" fmla="*/ 153 w 360"/>
                <a:gd name="T79" fmla="*/ 283 h 302"/>
                <a:gd name="T80" fmla="*/ 152 w 360"/>
                <a:gd name="T81" fmla="*/ 262 h 302"/>
                <a:gd name="T82" fmla="*/ 152 w 360"/>
                <a:gd name="T83" fmla="*/ 245 h 302"/>
                <a:gd name="T84" fmla="*/ 152 w 360"/>
                <a:gd name="T85" fmla="*/ 237 h 302"/>
                <a:gd name="T86" fmla="*/ 167 w 360"/>
                <a:gd name="T87" fmla="*/ 233 h 302"/>
                <a:gd name="T88" fmla="*/ 247 w 360"/>
                <a:gd name="T89" fmla="*/ 67 h 302"/>
                <a:gd name="T90" fmla="*/ 236 w 360"/>
                <a:gd name="T91" fmla="*/ 55 h 302"/>
                <a:gd name="T92" fmla="*/ 240 w 360"/>
                <a:gd name="T93" fmla="*/ 44 h 302"/>
                <a:gd name="T94" fmla="*/ 251 w 360"/>
                <a:gd name="T95" fmla="*/ 40 h 302"/>
                <a:gd name="T96" fmla="*/ 263 w 360"/>
                <a:gd name="T97" fmla="*/ 52 h 302"/>
                <a:gd name="T98" fmla="*/ 259 w 360"/>
                <a:gd name="T99" fmla="*/ 63 h 302"/>
                <a:gd name="T100" fmla="*/ 249 w 360"/>
                <a:gd name="T101" fmla="*/ 6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0" h="302">
                  <a:moveTo>
                    <a:pt x="299" y="44"/>
                  </a:moveTo>
                  <a:lnTo>
                    <a:pt x="297" y="36"/>
                  </a:lnTo>
                  <a:lnTo>
                    <a:pt x="293" y="31"/>
                  </a:lnTo>
                  <a:lnTo>
                    <a:pt x="290" y="23"/>
                  </a:lnTo>
                  <a:lnTo>
                    <a:pt x="284" y="19"/>
                  </a:lnTo>
                  <a:lnTo>
                    <a:pt x="278" y="13"/>
                  </a:lnTo>
                  <a:lnTo>
                    <a:pt x="272" y="10"/>
                  </a:lnTo>
                  <a:lnTo>
                    <a:pt x="265" y="6"/>
                  </a:lnTo>
                  <a:lnTo>
                    <a:pt x="257" y="4"/>
                  </a:lnTo>
                  <a:lnTo>
                    <a:pt x="247" y="2"/>
                  </a:lnTo>
                  <a:lnTo>
                    <a:pt x="236" y="0"/>
                  </a:lnTo>
                  <a:lnTo>
                    <a:pt x="226" y="2"/>
                  </a:lnTo>
                  <a:lnTo>
                    <a:pt x="215" y="6"/>
                  </a:lnTo>
                  <a:lnTo>
                    <a:pt x="205" y="10"/>
                  </a:lnTo>
                  <a:lnTo>
                    <a:pt x="196" y="15"/>
                  </a:lnTo>
                  <a:lnTo>
                    <a:pt x="188" y="25"/>
                  </a:lnTo>
                  <a:lnTo>
                    <a:pt x="180" y="34"/>
                  </a:lnTo>
                  <a:lnTo>
                    <a:pt x="169" y="50"/>
                  </a:lnTo>
                  <a:lnTo>
                    <a:pt x="159" y="63"/>
                  </a:lnTo>
                  <a:lnTo>
                    <a:pt x="148" y="78"/>
                  </a:lnTo>
                  <a:lnTo>
                    <a:pt x="138" y="90"/>
                  </a:lnTo>
                  <a:lnTo>
                    <a:pt x="127" y="101"/>
                  </a:lnTo>
                  <a:lnTo>
                    <a:pt x="115" y="113"/>
                  </a:lnTo>
                  <a:lnTo>
                    <a:pt x="104" y="122"/>
                  </a:lnTo>
                  <a:lnTo>
                    <a:pt x="92" y="130"/>
                  </a:lnTo>
                  <a:lnTo>
                    <a:pt x="81" y="138"/>
                  </a:lnTo>
                  <a:lnTo>
                    <a:pt x="69" y="144"/>
                  </a:lnTo>
                  <a:lnTo>
                    <a:pt x="58" y="147"/>
                  </a:lnTo>
                  <a:lnTo>
                    <a:pt x="46" y="151"/>
                  </a:lnTo>
                  <a:lnTo>
                    <a:pt x="35" y="151"/>
                  </a:lnTo>
                  <a:lnTo>
                    <a:pt x="23" y="151"/>
                  </a:lnTo>
                  <a:lnTo>
                    <a:pt x="12" y="149"/>
                  </a:lnTo>
                  <a:lnTo>
                    <a:pt x="0" y="147"/>
                  </a:lnTo>
                  <a:lnTo>
                    <a:pt x="0" y="147"/>
                  </a:lnTo>
                  <a:lnTo>
                    <a:pt x="0" y="147"/>
                  </a:lnTo>
                  <a:lnTo>
                    <a:pt x="2" y="151"/>
                  </a:lnTo>
                  <a:lnTo>
                    <a:pt x="4" y="155"/>
                  </a:lnTo>
                  <a:lnTo>
                    <a:pt x="8" y="161"/>
                  </a:lnTo>
                  <a:lnTo>
                    <a:pt x="14" y="168"/>
                  </a:lnTo>
                  <a:lnTo>
                    <a:pt x="19" y="176"/>
                  </a:lnTo>
                  <a:lnTo>
                    <a:pt x="25" y="184"/>
                  </a:lnTo>
                  <a:lnTo>
                    <a:pt x="33" y="191"/>
                  </a:lnTo>
                  <a:lnTo>
                    <a:pt x="42" y="201"/>
                  </a:lnTo>
                  <a:lnTo>
                    <a:pt x="52" y="209"/>
                  </a:lnTo>
                  <a:lnTo>
                    <a:pt x="63" y="216"/>
                  </a:lnTo>
                  <a:lnTo>
                    <a:pt x="77" y="222"/>
                  </a:lnTo>
                  <a:lnTo>
                    <a:pt x="90" y="228"/>
                  </a:lnTo>
                  <a:lnTo>
                    <a:pt x="106" y="233"/>
                  </a:lnTo>
                  <a:lnTo>
                    <a:pt x="121" y="235"/>
                  </a:lnTo>
                  <a:lnTo>
                    <a:pt x="129" y="237"/>
                  </a:lnTo>
                  <a:lnTo>
                    <a:pt x="138" y="237"/>
                  </a:lnTo>
                  <a:lnTo>
                    <a:pt x="138" y="237"/>
                  </a:lnTo>
                  <a:lnTo>
                    <a:pt x="140" y="237"/>
                  </a:lnTo>
                  <a:lnTo>
                    <a:pt x="140" y="245"/>
                  </a:lnTo>
                  <a:lnTo>
                    <a:pt x="140" y="253"/>
                  </a:lnTo>
                  <a:lnTo>
                    <a:pt x="140" y="258"/>
                  </a:lnTo>
                  <a:lnTo>
                    <a:pt x="140" y="264"/>
                  </a:lnTo>
                  <a:lnTo>
                    <a:pt x="140" y="268"/>
                  </a:lnTo>
                  <a:lnTo>
                    <a:pt x="140" y="272"/>
                  </a:lnTo>
                  <a:lnTo>
                    <a:pt x="140" y="276"/>
                  </a:lnTo>
                  <a:lnTo>
                    <a:pt x="140" y="277"/>
                  </a:lnTo>
                  <a:lnTo>
                    <a:pt x="140" y="279"/>
                  </a:lnTo>
                  <a:lnTo>
                    <a:pt x="140" y="281"/>
                  </a:lnTo>
                  <a:lnTo>
                    <a:pt x="140" y="283"/>
                  </a:lnTo>
                  <a:lnTo>
                    <a:pt x="140" y="283"/>
                  </a:lnTo>
                  <a:lnTo>
                    <a:pt x="140" y="283"/>
                  </a:lnTo>
                  <a:lnTo>
                    <a:pt x="132" y="285"/>
                  </a:lnTo>
                  <a:lnTo>
                    <a:pt x="127" y="285"/>
                  </a:lnTo>
                  <a:lnTo>
                    <a:pt x="121" y="287"/>
                  </a:lnTo>
                  <a:lnTo>
                    <a:pt x="115" y="289"/>
                  </a:lnTo>
                  <a:lnTo>
                    <a:pt x="113" y="289"/>
                  </a:lnTo>
                  <a:lnTo>
                    <a:pt x="111" y="293"/>
                  </a:lnTo>
                  <a:lnTo>
                    <a:pt x="111" y="295"/>
                  </a:lnTo>
                  <a:lnTo>
                    <a:pt x="111" y="297"/>
                  </a:lnTo>
                  <a:lnTo>
                    <a:pt x="113" y="299"/>
                  </a:lnTo>
                  <a:lnTo>
                    <a:pt x="115" y="300"/>
                  </a:lnTo>
                  <a:lnTo>
                    <a:pt x="117" y="302"/>
                  </a:lnTo>
                  <a:lnTo>
                    <a:pt x="119" y="300"/>
                  </a:lnTo>
                  <a:lnTo>
                    <a:pt x="119" y="300"/>
                  </a:lnTo>
                  <a:lnTo>
                    <a:pt x="127" y="299"/>
                  </a:lnTo>
                  <a:lnTo>
                    <a:pt x="134" y="297"/>
                  </a:lnTo>
                  <a:lnTo>
                    <a:pt x="144" y="297"/>
                  </a:lnTo>
                  <a:lnTo>
                    <a:pt x="153" y="297"/>
                  </a:lnTo>
                  <a:lnTo>
                    <a:pt x="163" y="297"/>
                  </a:lnTo>
                  <a:lnTo>
                    <a:pt x="173" y="297"/>
                  </a:lnTo>
                  <a:lnTo>
                    <a:pt x="180" y="299"/>
                  </a:lnTo>
                  <a:lnTo>
                    <a:pt x="188" y="300"/>
                  </a:lnTo>
                  <a:lnTo>
                    <a:pt x="190" y="300"/>
                  </a:lnTo>
                  <a:lnTo>
                    <a:pt x="192" y="300"/>
                  </a:lnTo>
                  <a:lnTo>
                    <a:pt x="194" y="300"/>
                  </a:lnTo>
                  <a:lnTo>
                    <a:pt x="194" y="299"/>
                  </a:lnTo>
                  <a:lnTo>
                    <a:pt x="196" y="297"/>
                  </a:lnTo>
                  <a:lnTo>
                    <a:pt x="205" y="299"/>
                  </a:lnTo>
                  <a:lnTo>
                    <a:pt x="209" y="300"/>
                  </a:lnTo>
                  <a:lnTo>
                    <a:pt x="213" y="300"/>
                  </a:lnTo>
                  <a:lnTo>
                    <a:pt x="217" y="300"/>
                  </a:lnTo>
                  <a:lnTo>
                    <a:pt x="219" y="300"/>
                  </a:lnTo>
                  <a:lnTo>
                    <a:pt x="221" y="300"/>
                  </a:lnTo>
                  <a:lnTo>
                    <a:pt x="221" y="299"/>
                  </a:lnTo>
                  <a:lnTo>
                    <a:pt x="222" y="297"/>
                  </a:lnTo>
                  <a:lnTo>
                    <a:pt x="222" y="295"/>
                  </a:lnTo>
                  <a:lnTo>
                    <a:pt x="222" y="293"/>
                  </a:lnTo>
                  <a:lnTo>
                    <a:pt x="221" y="289"/>
                  </a:lnTo>
                  <a:lnTo>
                    <a:pt x="219" y="289"/>
                  </a:lnTo>
                  <a:lnTo>
                    <a:pt x="209" y="287"/>
                  </a:lnTo>
                  <a:lnTo>
                    <a:pt x="201" y="285"/>
                  </a:lnTo>
                  <a:lnTo>
                    <a:pt x="192" y="283"/>
                  </a:lnTo>
                  <a:lnTo>
                    <a:pt x="180" y="283"/>
                  </a:lnTo>
                  <a:lnTo>
                    <a:pt x="180" y="274"/>
                  </a:lnTo>
                  <a:lnTo>
                    <a:pt x="180" y="266"/>
                  </a:lnTo>
                  <a:lnTo>
                    <a:pt x="180" y="258"/>
                  </a:lnTo>
                  <a:lnTo>
                    <a:pt x="180" y="253"/>
                  </a:lnTo>
                  <a:lnTo>
                    <a:pt x="180" y="249"/>
                  </a:lnTo>
                  <a:lnTo>
                    <a:pt x="180" y="243"/>
                  </a:lnTo>
                  <a:lnTo>
                    <a:pt x="180" y="239"/>
                  </a:lnTo>
                  <a:lnTo>
                    <a:pt x="180" y="237"/>
                  </a:lnTo>
                  <a:lnTo>
                    <a:pt x="180" y="235"/>
                  </a:lnTo>
                  <a:lnTo>
                    <a:pt x="180" y="233"/>
                  </a:lnTo>
                  <a:lnTo>
                    <a:pt x="180" y="232"/>
                  </a:lnTo>
                  <a:lnTo>
                    <a:pt x="180" y="232"/>
                  </a:lnTo>
                  <a:lnTo>
                    <a:pt x="180" y="232"/>
                  </a:lnTo>
                  <a:lnTo>
                    <a:pt x="192" y="228"/>
                  </a:lnTo>
                  <a:lnTo>
                    <a:pt x="203" y="222"/>
                  </a:lnTo>
                  <a:lnTo>
                    <a:pt x="215" y="216"/>
                  </a:lnTo>
                  <a:lnTo>
                    <a:pt x="224" y="210"/>
                  </a:lnTo>
                  <a:lnTo>
                    <a:pt x="234" y="205"/>
                  </a:lnTo>
                  <a:lnTo>
                    <a:pt x="242" y="197"/>
                  </a:lnTo>
                  <a:lnTo>
                    <a:pt x="251" y="188"/>
                  </a:lnTo>
                  <a:lnTo>
                    <a:pt x="257" y="180"/>
                  </a:lnTo>
                  <a:lnTo>
                    <a:pt x="265" y="170"/>
                  </a:lnTo>
                  <a:lnTo>
                    <a:pt x="270" y="161"/>
                  </a:lnTo>
                  <a:lnTo>
                    <a:pt x="276" y="149"/>
                  </a:lnTo>
                  <a:lnTo>
                    <a:pt x="282" y="138"/>
                  </a:lnTo>
                  <a:lnTo>
                    <a:pt x="288" y="128"/>
                  </a:lnTo>
                  <a:lnTo>
                    <a:pt x="291" y="117"/>
                  </a:lnTo>
                  <a:lnTo>
                    <a:pt x="299" y="94"/>
                  </a:lnTo>
                  <a:lnTo>
                    <a:pt x="309" y="88"/>
                  </a:lnTo>
                  <a:lnTo>
                    <a:pt x="318" y="84"/>
                  </a:lnTo>
                  <a:lnTo>
                    <a:pt x="328" y="80"/>
                  </a:lnTo>
                  <a:lnTo>
                    <a:pt x="334" y="78"/>
                  </a:lnTo>
                  <a:lnTo>
                    <a:pt x="341" y="77"/>
                  </a:lnTo>
                  <a:lnTo>
                    <a:pt x="345" y="75"/>
                  </a:lnTo>
                  <a:lnTo>
                    <a:pt x="349" y="73"/>
                  </a:lnTo>
                  <a:lnTo>
                    <a:pt x="353" y="71"/>
                  </a:lnTo>
                  <a:lnTo>
                    <a:pt x="355" y="69"/>
                  </a:lnTo>
                  <a:lnTo>
                    <a:pt x="357" y="69"/>
                  </a:lnTo>
                  <a:lnTo>
                    <a:pt x="359" y="69"/>
                  </a:lnTo>
                  <a:lnTo>
                    <a:pt x="360" y="69"/>
                  </a:lnTo>
                  <a:lnTo>
                    <a:pt x="360" y="67"/>
                  </a:lnTo>
                  <a:lnTo>
                    <a:pt x="360" y="67"/>
                  </a:lnTo>
                  <a:lnTo>
                    <a:pt x="299" y="44"/>
                  </a:lnTo>
                  <a:lnTo>
                    <a:pt x="299" y="44"/>
                  </a:lnTo>
                  <a:close/>
                  <a:moveTo>
                    <a:pt x="167" y="283"/>
                  </a:moveTo>
                  <a:lnTo>
                    <a:pt x="167" y="283"/>
                  </a:lnTo>
                  <a:lnTo>
                    <a:pt x="167" y="283"/>
                  </a:lnTo>
                  <a:lnTo>
                    <a:pt x="167" y="283"/>
                  </a:lnTo>
                  <a:lnTo>
                    <a:pt x="163" y="283"/>
                  </a:lnTo>
                  <a:lnTo>
                    <a:pt x="159" y="283"/>
                  </a:lnTo>
                  <a:lnTo>
                    <a:pt x="153" y="283"/>
                  </a:lnTo>
                  <a:lnTo>
                    <a:pt x="153" y="283"/>
                  </a:lnTo>
                  <a:lnTo>
                    <a:pt x="152" y="283"/>
                  </a:lnTo>
                  <a:lnTo>
                    <a:pt x="152" y="276"/>
                  </a:lnTo>
                  <a:lnTo>
                    <a:pt x="152" y="268"/>
                  </a:lnTo>
                  <a:lnTo>
                    <a:pt x="152" y="262"/>
                  </a:lnTo>
                  <a:lnTo>
                    <a:pt x="152" y="256"/>
                  </a:lnTo>
                  <a:lnTo>
                    <a:pt x="152" y="251"/>
                  </a:lnTo>
                  <a:lnTo>
                    <a:pt x="152" y="247"/>
                  </a:lnTo>
                  <a:lnTo>
                    <a:pt x="152" y="245"/>
                  </a:lnTo>
                  <a:lnTo>
                    <a:pt x="152" y="241"/>
                  </a:lnTo>
                  <a:lnTo>
                    <a:pt x="152" y="239"/>
                  </a:lnTo>
                  <a:lnTo>
                    <a:pt x="152" y="239"/>
                  </a:lnTo>
                  <a:lnTo>
                    <a:pt x="152" y="237"/>
                  </a:lnTo>
                  <a:lnTo>
                    <a:pt x="152" y="235"/>
                  </a:lnTo>
                  <a:lnTo>
                    <a:pt x="152" y="235"/>
                  </a:lnTo>
                  <a:lnTo>
                    <a:pt x="159" y="235"/>
                  </a:lnTo>
                  <a:lnTo>
                    <a:pt x="167" y="233"/>
                  </a:lnTo>
                  <a:lnTo>
                    <a:pt x="167" y="283"/>
                  </a:lnTo>
                  <a:lnTo>
                    <a:pt x="167" y="283"/>
                  </a:lnTo>
                  <a:close/>
                  <a:moveTo>
                    <a:pt x="249" y="67"/>
                  </a:moveTo>
                  <a:lnTo>
                    <a:pt x="247" y="67"/>
                  </a:lnTo>
                  <a:lnTo>
                    <a:pt x="244" y="65"/>
                  </a:lnTo>
                  <a:lnTo>
                    <a:pt x="240" y="63"/>
                  </a:lnTo>
                  <a:lnTo>
                    <a:pt x="238" y="59"/>
                  </a:lnTo>
                  <a:lnTo>
                    <a:pt x="236" y="55"/>
                  </a:lnTo>
                  <a:lnTo>
                    <a:pt x="236" y="54"/>
                  </a:lnTo>
                  <a:lnTo>
                    <a:pt x="236" y="52"/>
                  </a:lnTo>
                  <a:lnTo>
                    <a:pt x="238" y="50"/>
                  </a:lnTo>
                  <a:lnTo>
                    <a:pt x="240" y="44"/>
                  </a:lnTo>
                  <a:lnTo>
                    <a:pt x="244" y="42"/>
                  </a:lnTo>
                  <a:lnTo>
                    <a:pt x="247" y="40"/>
                  </a:lnTo>
                  <a:lnTo>
                    <a:pt x="249" y="40"/>
                  </a:lnTo>
                  <a:lnTo>
                    <a:pt x="251" y="40"/>
                  </a:lnTo>
                  <a:lnTo>
                    <a:pt x="253" y="42"/>
                  </a:lnTo>
                  <a:lnTo>
                    <a:pt x="259" y="44"/>
                  </a:lnTo>
                  <a:lnTo>
                    <a:pt x="261" y="50"/>
                  </a:lnTo>
                  <a:lnTo>
                    <a:pt x="263" y="52"/>
                  </a:lnTo>
                  <a:lnTo>
                    <a:pt x="263" y="54"/>
                  </a:lnTo>
                  <a:lnTo>
                    <a:pt x="263" y="55"/>
                  </a:lnTo>
                  <a:lnTo>
                    <a:pt x="261" y="59"/>
                  </a:lnTo>
                  <a:lnTo>
                    <a:pt x="259" y="63"/>
                  </a:lnTo>
                  <a:lnTo>
                    <a:pt x="253" y="65"/>
                  </a:lnTo>
                  <a:lnTo>
                    <a:pt x="251" y="67"/>
                  </a:lnTo>
                  <a:lnTo>
                    <a:pt x="249" y="67"/>
                  </a:lnTo>
                  <a:lnTo>
                    <a:pt x="249" y="67"/>
                  </a:lnTo>
                  <a:close/>
                </a:path>
              </a:pathLst>
            </a:custGeom>
            <a:solidFill>
              <a:schemeClr val="bg1"/>
            </a:solidFill>
            <a:ln>
              <a:noFill/>
            </a:ln>
          </p:spPr>
          <p:txBody>
            <a:bodyPr vert="horz" wrap="square" lIns="179232" tIns="89617" rIns="179232" bIns="89617" numCol="1" anchor="t" anchorCtr="0" compatLnSpc="1">
              <a:prstTxWarp prst="textNoShape">
                <a:avLst/>
              </a:prstTxWarp>
            </a:bodyPr>
            <a:lstStyle/>
            <a:p>
              <a:pPr defTabSz="1828266">
                <a:defRPr/>
              </a:pPr>
              <a:endParaRPr lang="en-US" sz="1176">
                <a:solidFill>
                  <a:srgbClr val="FFFFFF"/>
                </a:solidFill>
                <a:latin typeface="Segoe UI"/>
              </a:endParaRPr>
            </a:p>
          </p:txBody>
        </p:sp>
      </p:grpSp>
      <p:grpSp>
        <p:nvGrpSpPr>
          <p:cNvPr id="277" name="Group 276"/>
          <p:cNvGrpSpPr/>
          <p:nvPr/>
        </p:nvGrpSpPr>
        <p:grpSpPr>
          <a:xfrm>
            <a:off x="12436525" y="9030470"/>
            <a:ext cx="1091542" cy="1091542"/>
            <a:chOff x="2551230" y="3187789"/>
            <a:chExt cx="691781" cy="691781"/>
          </a:xfrm>
          <a:solidFill>
            <a:schemeClr val="accent2"/>
          </a:solidFill>
        </p:grpSpPr>
        <p:sp>
          <p:nvSpPr>
            <p:cNvPr id="278" name="Rectangle 277"/>
            <p:cNvSpPr/>
            <p:nvPr>
              <p:custDataLst>
                <p:tags r:id="rId1"/>
              </p:custDataLst>
            </p:nvPr>
          </p:nvSpPr>
          <p:spPr bwMode="auto">
            <a:xfrm>
              <a:off x="2551230" y="3187789"/>
              <a:ext cx="691781" cy="69178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6" tIns="89617" rIns="134426" bIns="89617" numCol="1" spcCol="0" rtlCol="0" fromWordArt="0" anchor="b" anchorCtr="0" forceAA="0" compatLnSpc="1">
              <a:prstTxWarp prst="textNoShape">
                <a:avLst/>
              </a:prstTxWarp>
              <a:noAutofit/>
            </a:bodyPr>
            <a:lstStyle/>
            <a:p>
              <a:pPr defTabSz="1827737">
                <a:lnSpc>
                  <a:spcPct val="90000"/>
                </a:lnSpc>
                <a:defRPr/>
              </a:pPr>
              <a:r>
                <a:rPr lang="en-US" sz="1176">
                  <a:ln>
                    <a:solidFill>
                      <a:srgbClr val="000000">
                        <a:alpha val="0"/>
                      </a:srgbClr>
                    </a:solidFill>
                  </a:ln>
                  <a:solidFill>
                    <a:srgbClr val="FFFFFF"/>
                  </a:solidFill>
                  <a:latin typeface="Segoe UI"/>
                </a:rPr>
                <a:t>Clickstream</a:t>
              </a:r>
              <a:endParaRPr lang="en-US" sz="1176">
                <a:solidFill>
                  <a:srgbClr val="FFFFFF"/>
                </a:solidFill>
                <a:latin typeface="Segoe UI"/>
                <a:ea typeface="Segoe UI" pitchFamily="34" charset="0"/>
                <a:cs typeface="Segoe UI" pitchFamily="34" charset="0"/>
              </a:endParaRPr>
            </a:p>
          </p:txBody>
        </p:sp>
        <p:sp>
          <p:nvSpPr>
            <p:cNvPr id="279" name="Freeform 278"/>
            <p:cNvSpPr>
              <a:spLocks noChangeAspect="1"/>
            </p:cNvSpPr>
            <p:nvPr/>
          </p:nvSpPr>
          <p:spPr bwMode="auto">
            <a:xfrm>
              <a:off x="2746121" y="3280505"/>
              <a:ext cx="301998" cy="304393"/>
            </a:xfrm>
            <a:custGeom>
              <a:avLst/>
              <a:gdLst>
                <a:gd name="connsiteX0" fmla="*/ 938222 w 2721566"/>
                <a:gd name="connsiteY0" fmla="*/ 1618192 h 2743150"/>
                <a:gd name="connsiteX1" fmla="*/ 920717 w 2721566"/>
                <a:gd name="connsiteY1" fmla="*/ 1627693 h 2743150"/>
                <a:gd name="connsiteX2" fmla="*/ 857026 w 2721566"/>
                <a:gd name="connsiteY2" fmla="*/ 1647464 h 2743150"/>
                <a:gd name="connsiteX3" fmla="*/ 847920 w 2721566"/>
                <a:gd name="connsiteY3" fmla="*/ 1648382 h 2743150"/>
                <a:gd name="connsiteX4" fmla="*/ 837756 w 2721566"/>
                <a:gd name="connsiteY4" fmla="*/ 1715659 h 2743150"/>
                <a:gd name="connsiteX5" fmla="*/ 832560 w 2721566"/>
                <a:gd name="connsiteY5" fmla="*/ 1819620 h 2743150"/>
                <a:gd name="connsiteX6" fmla="*/ 1127348 w 2721566"/>
                <a:gd name="connsiteY6" fmla="*/ 2538605 h 2743150"/>
                <a:gd name="connsiteX7" fmla="*/ 1128948 w 2721566"/>
                <a:gd name="connsiteY7" fmla="*/ 2540074 h 2743150"/>
                <a:gd name="connsiteX8" fmla="*/ 1240036 w 2721566"/>
                <a:gd name="connsiteY8" fmla="*/ 2557183 h 2743150"/>
                <a:gd name="connsiteX9" fmla="*/ 1360783 w 2721566"/>
                <a:gd name="connsiteY9" fmla="*/ 2563336 h 2743150"/>
                <a:gd name="connsiteX10" fmla="*/ 2448946 w 2721566"/>
                <a:gd name="connsiteY10" fmla="*/ 1835462 h 2743150"/>
                <a:gd name="connsiteX11" fmla="*/ 2454283 w 2721566"/>
                <a:gd name="connsiteY11" fmla="*/ 1820747 h 2743150"/>
                <a:gd name="connsiteX12" fmla="*/ 2454163 w 2721566"/>
                <a:gd name="connsiteY12" fmla="*/ 1820820 h 2743150"/>
                <a:gd name="connsiteX13" fmla="*/ 2315755 w 2721566"/>
                <a:gd name="connsiteY13" fmla="*/ 1885930 h 2743150"/>
                <a:gd name="connsiteX14" fmla="*/ 2314668 w 2721566"/>
                <a:gd name="connsiteY14" fmla="*/ 1896707 h 2743150"/>
                <a:gd name="connsiteX15" fmla="*/ 2121262 w 2721566"/>
                <a:gd name="connsiteY15" fmla="*/ 2054337 h 2743150"/>
                <a:gd name="connsiteX16" fmla="*/ 1981667 w 2721566"/>
                <a:gd name="connsiteY16" fmla="*/ 1996515 h 2743150"/>
                <a:gd name="connsiteX17" fmla="*/ 1964402 w 2721566"/>
                <a:gd name="connsiteY17" fmla="*/ 1970907 h 2743150"/>
                <a:gd name="connsiteX18" fmla="*/ 1833472 w 2721566"/>
                <a:gd name="connsiteY18" fmla="*/ 1979231 h 2743150"/>
                <a:gd name="connsiteX19" fmla="*/ 1005171 w 2721566"/>
                <a:gd name="connsiteY19" fmla="*/ 1679521 h 2743150"/>
                <a:gd name="connsiteX20" fmla="*/ 1275943 w 2721566"/>
                <a:gd name="connsiteY20" fmla="*/ 976747 h 2743150"/>
                <a:gd name="connsiteX21" fmla="*/ 1198822 w 2721566"/>
                <a:gd name="connsiteY21" fmla="*/ 1035009 h 2743150"/>
                <a:gd name="connsiteX22" fmla="*/ 1083955 w 2721566"/>
                <a:gd name="connsiteY22" fmla="*/ 1151055 h 2743150"/>
                <a:gd name="connsiteX23" fmla="*/ 1101284 w 2721566"/>
                <a:gd name="connsiteY23" fmla="*/ 1182982 h 2743150"/>
                <a:gd name="connsiteX24" fmla="*/ 1127948 w 2721566"/>
                <a:gd name="connsiteY24" fmla="*/ 1315054 h 2743150"/>
                <a:gd name="connsiteX25" fmla="*/ 1070000 w 2721566"/>
                <a:gd name="connsiteY25" fmla="*/ 1504762 h 2743150"/>
                <a:gd name="connsiteX26" fmla="*/ 1069531 w 2721566"/>
                <a:gd name="connsiteY26" fmla="*/ 1505330 h 2743150"/>
                <a:gd name="connsiteX27" fmla="*/ 1135763 w 2721566"/>
                <a:gd name="connsiteY27" fmla="*/ 1563925 h 2743150"/>
                <a:gd name="connsiteX28" fmla="*/ 1833472 w 2721566"/>
                <a:gd name="connsiteY28" fmla="*/ 1807163 h 2743150"/>
                <a:gd name="connsiteX29" fmla="*/ 1933016 w 2721566"/>
                <a:gd name="connsiteY29" fmla="*/ 1800511 h 2743150"/>
                <a:gd name="connsiteX30" fmla="*/ 1939359 w 2721566"/>
                <a:gd name="connsiteY30" fmla="*/ 1780077 h 2743150"/>
                <a:gd name="connsiteX31" fmla="*/ 2121262 w 2721566"/>
                <a:gd name="connsiteY31" fmla="*/ 1659503 h 2743150"/>
                <a:gd name="connsiteX32" fmla="*/ 2260857 w 2721566"/>
                <a:gd name="connsiteY32" fmla="*/ 1717325 h 2743150"/>
                <a:gd name="connsiteX33" fmla="*/ 2263606 w 2721566"/>
                <a:gd name="connsiteY33" fmla="*/ 1721402 h 2743150"/>
                <a:gd name="connsiteX34" fmla="*/ 2267011 w 2721566"/>
                <a:gd name="connsiteY34" fmla="*/ 1720229 h 2743150"/>
                <a:gd name="connsiteX35" fmla="*/ 2395987 w 2721566"/>
                <a:gd name="connsiteY35" fmla="*/ 1656069 h 2743150"/>
                <a:gd name="connsiteX36" fmla="*/ 2524667 w 2721566"/>
                <a:gd name="connsiteY36" fmla="*/ 1566083 h 2743150"/>
                <a:gd name="connsiteX37" fmla="*/ 2528847 w 2721566"/>
                <a:gd name="connsiteY37" fmla="*/ 1538444 h 2743150"/>
                <a:gd name="connsiteX38" fmla="*/ 2391754 w 2721566"/>
                <a:gd name="connsiteY38" fmla="*/ 1531467 h 2743150"/>
                <a:gd name="connsiteX39" fmla="*/ 2095342 w 2721566"/>
                <a:gd name="connsiteY39" fmla="*/ 1475341 h 2743150"/>
                <a:gd name="connsiteX40" fmla="*/ 1956122 w 2721566"/>
                <a:gd name="connsiteY40" fmla="*/ 1430037 h 2743150"/>
                <a:gd name="connsiteX41" fmla="*/ 1947455 w 2721566"/>
                <a:gd name="connsiteY41" fmla="*/ 1435880 h 2743150"/>
                <a:gd name="connsiteX42" fmla="*/ 1867644 w 2721566"/>
                <a:gd name="connsiteY42" fmla="*/ 1451993 h 2743150"/>
                <a:gd name="connsiteX43" fmla="*/ 1678717 w 2721566"/>
                <a:gd name="connsiteY43" fmla="*/ 1326764 h 2743150"/>
                <a:gd name="connsiteX44" fmla="*/ 1667734 w 2721566"/>
                <a:gd name="connsiteY44" fmla="*/ 1291381 h 2743150"/>
                <a:gd name="connsiteX45" fmla="*/ 1564981 w 2721566"/>
                <a:gd name="connsiteY45" fmla="*/ 1226519 h 2743150"/>
                <a:gd name="connsiteX46" fmla="*/ 1339681 w 2721566"/>
                <a:gd name="connsiteY46" fmla="*/ 1042541 h 2743150"/>
                <a:gd name="connsiteX47" fmla="*/ 1839031 w 2721566"/>
                <a:gd name="connsiteY47" fmla="*/ 802822 h 2743150"/>
                <a:gd name="connsiteX48" fmla="*/ 1539738 w 2721566"/>
                <a:gd name="connsiteY48" fmla="*/ 848536 h 2743150"/>
                <a:gd name="connsiteX49" fmla="*/ 1497492 w 2721566"/>
                <a:gd name="connsiteY49" fmla="*/ 864156 h 2743150"/>
                <a:gd name="connsiteX50" fmla="*/ 1530174 w 2721566"/>
                <a:gd name="connsiteY50" fmla="*/ 896941 h 2743150"/>
                <a:gd name="connsiteX51" fmla="*/ 1723667 w 2721566"/>
                <a:gd name="connsiteY51" fmla="*/ 1048242 h 2743150"/>
                <a:gd name="connsiteX52" fmla="*/ 1765091 w 2721566"/>
                <a:gd name="connsiteY52" fmla="*/ 1073360 h 2743150"/>
                <a:gd name="connsiteX53" fmla="*/ 1787834 w 2721566"/>
                <a:gd name="connsiteY53" fmla="*/ 1058026 h 2743150"/>
                <a:gd name="connsiteX54" fmla="*/ 1867644 w 2721566"/>
                <a:gd name="connsiteY54" fmla="*/ 1041913 h 2743150"/>
                <a:gd name="connsiteX55" fmla="*/ 2068519 w 2721566"/>
                <a:gd name="connsiteY55" fmla="*/ 1205631 h 2743150"/>
                <a:gd name="connsiteX56" fmla="*/ 2069865 w 2721566"/>
                <a:gd name="connsiteY56" fmla="*/ 1218984 h 2743150"/>
                <a:gd name="connsiteX57" fmla="*/ 2174899 w 2721566"/>
                <a:gd name="connsiteY57" fmla="*/ 1251806 h 2743150"/>
                <a:gd name="connsiteX58" fmla="*/ 2425742 w 2721566"/>
                <a:gd name="connsiteY58" fmla="*/ 1297108 h 2743150"/>
                <a:gd name="connsiteX59" fmla="*/ 2538295 w 2721566"/>
                <a:gd name="connsiteY59" fmla="*/ 1302486 h 2743150"/>
                <a:gd name="connsiteX60" fmla="*/ 2535655 w 2721566"/>
                <a:gd name="connsiteY60" fmla="*/ 1249725 h 2743150"/>
                <a:gd name="connsiteX61" fmla="*/ 2517759 w 2721566"/>
                <a:gd name="connsiteY61" fmla="*/ 1131394 h 2743150"/>
                <a:gd name="connsiteX62" fmla="*/ 2497854 w 2721566"/>
                <a:gd name="connsiteY62" fmla="*/ 1053274 h 2743150"/>
                <a:gd name="connsiteX63" fmla="*/ 2371258 w 2721566"/>
                <a:gd name="connsiteY63" fmla="*/ 956458 h 2743150"/>
                <a:gd name="connsiteX64" fmla="*/ 1839031 w 2721566"/>
                <a:gd name="connsiteY64" fmla="*/ 802822 h 2743150"/>
                <a:gd name="connsiteX65" fmla="*/ 540853 w 2721566"/>
                <a:gd name="connsiteY65" fmla="*/ 514986 h 2743150"/>
                <a:gd name="connsiteX66" fmla="*/ 525712 w 2721566"/>
                <a:gd name="connsiteY66" fmla="*/ 528873 h 2743150"/>
                <a:gd name="connsiteX67" fmla="*/ 179814 w 2721566"/>
                <a:gd name="connsiteY67" fmla="*/ 1371575 h 2743150"/>
                <a:gd name="connsiteX68" fmla="*/ 609577 w 2721566"/>
                <a:gd name="connsiteY68" fmla="*/ 2291196 h 2743150"/>
                <a:gd name="connsiteX69" fmla="*/ 629751 w 2721566"/>
                <a:gd name="connsiteY69" fmla="*/ 2306419 h 2743150"/>
                <a:gd name="connsiteX70" fmla="*/ 627186 w 2721566"/>
                <a:gd name="connsiteY70" fmla="*/ 2300879 h 2743150"/>
                <a:gd name="connsiteX71" fmla="*/ 536863 w 2721566"/>
                <a:gd name="connsiteY71" fmla="*/ 1819620 h 2743150"/>
                <a:gd name="connsiteX72" fmla="*/ 543586 w 2721566"/>
                <a:gd name="connsiteY72" fmla="*/ 1685426 h 2743150"/>
                <a:gd name="connsiteX73" fmla="*/ 561714 w 2721566"/>
                <a:gd name="connsiteY73" fmla="*/ 1565698 h 2743150"/>
                <a:gd name="connsiteX74" fmla="*/ 548721 w 2721566"/>
                <a:gd name="connsiteY74" fmla="*/ 1554978 h 2743150"/>
                <a:gd name="connsiteX75" fmla="*/ 449342 w 2721566"/>
                <a:gd name="connsiteY75" fmla="*/ 1315054 h 2743150"/>
                <a:gd name="connsiteX76" fmla="*/ 548721 w 2721566"/>
                <a:gd name="connsiteY76" fmla="*/ 1075131 h 2743150"/>
                <a:gd name="connsiteX77" fmla="*/ 586510 w 2721566"/>
                <a:gd name="connsiteY77" fmla="*/ 1043953 h 2743150"/>
                <a:gd name="connsiteX78" fmla="*/ 557759 w 2721566"/>
                <a:gd name="connsiteY78" fmla="*/ 931249 h 2743150"/>
                <a:gd name="connsiteX79" fmla="*/ 531303 w 2721566"/>
                <a:gd name="connsiteY79" fmla="*/ 666735 h 2743150"/>
                <a:gd name="connsiteX80" fmla="*/ 535100 w 2721566"/>
                <a:gd name="connsiteY80" fmla="*/ 565752 h 2743150"/>
                <a:gd name="connsiteX81" fmla="*/ 870476 w 2721566"/>
                <a:gd name="connsiteY81" fmla="*/ 288355 h 2743150"/>
                <a:gd name="connsiteX82" fmla="*/ 797863 w 2721566"/>
                <a:gd name="connsiteY82" fmla="*/ 323653 h 2743150"/>
                <a:gd name="connsiteX83" fmla="*/ 747285 w 2721566"/>
                <a:gd name="connsiteY83" fmla="*/ 354661 h 2743150"/>
                <a:gd name="connsiteX84" fmla="*/ 726331 w 2721566"/>
                <a:gd name="connsiteY84" fmla="*/ 436900 h 2743150"/>
                <a:gd name="connsiteX85" fmla="*/ 703371 w 2721566"/>
                <a:gd name="connsiteY85" fmla="*/ 666735 h 2743150"/>
                <a:gd name="connsiteX86" fmla="*/ 716392 w 2721566"/>
                <a:gd name="connsiteY86" fmla="*/ 840411 h 2743150"/>
                <a:gd name="connsiteX87" fmla="*/ 748231 w 2721566"/>
                <a:gd name="connsiteY87" fmla="*/ 979825 h 2743150"/>
                <a:gd name="connsiteX88" fmla="*/ 788645 w 2721566"/>
                <a:gd name="connsiteY88" fmla="*/ 975751 h 2743150"/>
                <a:gd name="connsiteX89" fmla="*/ 837858 w 2721566"/>
                <a:gd name="connsiteY89" fmla="*/ 980712 h 2743150"/>
                <a:gd name="connsiteX90" fmla="*/ 918259 w 2721566"/>
                <a:gd name="connsiteY90" fmla="*/ 891546 h 2743150"/>
                <a:gd name="connsiteX91" fmla="*/ 1010731 w 2721566"/>
                <a:gd name="connsiteY91" fmla="*/ 806835 h 2743150"/>
                <a:gd name="connsiteX92" fmla="*/ 1091088 w 2721566"/>
                <a:gd name="connsiteY92" fmla="*/ 746269 h 2743150"/>
                <a:gd name="connsiteX93" fmla="*/ 1090355 w 2721566"/>
                <a:gd name="connsiteY93" fmla="*/ 745257 h 2743150"/>
                <a:gd name="connsiteX94" fmla="*/ 908795 w 2721566"/>
                <a:gd name="connsiteY94" fmla="*/ 398035 h 2743150"/>
                <a:gd name="connsiteX95" fmla="*/ 1360783 w 2721566"/>
                <a:gd name="connsiteY95" fmla="*/ 179814 h 2743150"/>
                <a:gd name="connsiteX96" fmla="*/ 1122777 w 2721566"/>
                <a:gd name="connsiteY96" fmla="*/ 204027 h 2743150"/>
                <a:gd name="connsiteX97" fmla="*/ 1095649 w 2721566"/>
                <a:gd name="connsiteY97" fmla="*/ 211066 h 2743150"/>
                <a:gd name="connsiteX98" fmla="*/ 1107447 w 2721566"/>
                <a:gd name="connsiteY98" fmla="*/ 252895 h 2743150"/>
                <a:gd name="connsiteX99" fmla="*/ 1260905 w 2721566"/>
                <a:gd name="connsiteY99" fmla="*/ 573486 h 2743150"/>
                <a:gd name="connsiteX100" fmla="*/ 1297851 w 2721566"/>
                <a:gd name="connsiteY100" fmla="*/ 626931 h 2743150"/>
                <a:gd name="connsiteX101" fmla="*/ 1332168 w 2721566"/>
                <a:gd name="connsiteY101" fmla="*/ 610267 h 2743150"/>
                <a:gd name="connsiteX102" fmla="*/ 1839031 w 2721566"/>
                <a:gd name="connsiteY102" fmla="*/ 507125 h 2743150"/>
                <a:gd name="connsiteX103" fmla="*/ 2203231 w 2721566"/>
                <a:gd name="connsiteY103" fmla="*/ 559150 h 2743150"/>
                <a:gd name="connsiteX104" fmla="*/ 2233085 w 2721566"/>
                <a:gd name="connsiteY104" fmla="*/ 570212 h 2743150"/>
                <a:gd name="connsiteX105" fmla="*/ 2195854 w 2721566"/>
                <a:gd name="connsiteY105" fmla="*/ 528873 h 2743150"/>
                <a:gd name="connsiteX106" fmla="*/ 1360783 w 2721566"/>
                <a:gd name="connsiteY106" fmla="*/ 179814 h 2743150"/>
                <a:gd name="connsiteX107" fmla="*/ 1360783 w 2721566"/>
                <a:gd name="connsiteY107" fmla="*/ 0 h 2743150"/>
                <a:gd name="connsiteX108" fmla="*/ 2721566 w 2721566"/>
                <a:gd name="connsiteY108" fmla="*/ 1371575 h 2743150"/>
                <a:gd name="connsiteX109" fmla="*/ 1360783 w 2721566"/>
                <a:gd name="connsiteY109" fmla="*/ 2743150 h 2743150"/>
                <a:gd name="connsiteX110" fmla="*/ 0 w 2721566"/>
                <a:gd name="connsiteY110" fmla="*/ 1371575 h 2743150"/>
                <a:gd name="connsiteX111" fmla="*/ 599956 w 2721566"/>
                <a:gd name="connsiteY111" fmla="*/ 234244 h 2743150"/>
                <a:gd name="connsiteX112" fmla="*/ 605849 w 2721566"/>
                <a:gd name="connsiteY112" fmla="*/ 230636 h 2743150"/>
                <a:gd name="connsiteX113" fmla="*/ 664406 w 2721566"/>
                <a:gd name="connsiteY113" fmla="*/ 194779 h 2743150"/>
                <a:gd name="connsiteX114" fmla="*/ 712153 w 2721566"/>
                <a:gd name="connsiteY114" fmla="*/ 165541 h 2743150"/>
                <a:gd name="connsiteX115" fmla="*/ 1360783 w 2721566"/>
                <a:gd name="connsiteY115" fmla="*/ 0 h 27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721566" h="2743150">
                  <a:moveTo>
                    <a:pt x="938222" y="1618192"/>
                  </a:moveTo>
                  <a:lnTo>
                    <a:pt x="920717" y="1627693"/>
                  </a:lnTo>
                  <a:cubicBezTo>
                    <a:pt x="900420" y="1636278"/>
                    <a:pt x="879114" y="1642944"/>
                    <a:pt x="857026" y="1647464"/>
                  </a:cubicBezTo>
                  <a:lnTo>
                    <a:pt x="847920" y="1648382"/>
                  </a:lnTo>
                  <a:lnTo>
                    <a:pt x="837756" y="1715659"/>
                  </a:lnTo>
                  <a:cubicBezTo>
                    <a:pt x="834320" y="1749840"/>
                    <a:pt x="832560" y="1784523"/>
                    <a:pt x="832560" y="1819620"/>
                  </a:cubicBezTo>
                  <a:cubicBezTo>
                    <a:pt x="832560" y="2100401"/>
                    <a:pt x="945213" y="2354601"/>
                    <a:pt x="1127348" y="2538605"/>
                  </a:cubicBezTo>
                  <a:lnTo>
                    <a:pt x="1128948" y="2540074"/>
                  </a:lnTo>
                  <a:lnTo>
                    <a:pt x="1240036" y="2557183"/>
                  </a:lnTo>
                  <a:cubicBezTo>
                    <a:pt x="1279737" y="2561252"/>
                    <a:pt x="1320019" y="2563336"/>
                    <a:pt x="1360783" y="2563336"/>
                  </a:cubicBezTo>
                  <a:cubicBezTo>
                    <a:pt x="1849956" y="2563336"/>
                    <a:pt x="2269665" y="2263203"/>
                    <a:pt x="2448946" y="1835462"/>
                  </a:cubicBezTo>
                  <a:lnTo>
                    <a:pt x="2454283" y="1820747"/>
                  </a:lnTo>
                  <a:lnTo>
                    <a:pt x="2454163" y="1820820"/>
                  </a:lnTo>
                  <a:lnTo>
                    <a:pt x="2315755" y="1885930"/>
                  </a:lnTo>
                  <a:lnTo>
                    <a:pt x="2314668" y="1896707"/>
                  </a:lnTo>
                  <a:cubicBezTo>
                    <a:pt x="2296260" y="1986666"/>
                    <a:pt x="2216663" y="2054337"/>
                    <a:pt x="2121262" y="2054337"/>
                  </a:cubicBezTo>
                  <a:cubicBezTo>
                    <a:pt x="2066747" y="2054337"/>
                    <a:pt x="2017393" y="2032241"/>
                    <a:pt x="1981667" y="1996515"/>
                  </a:cubicBezTo>
                  <a:lnTo>
                    <a:pt x="1964402" y="1970907"/>
                  </a:lnTo>
                  <a:lnTo>
                    <a:pt x="1833472" y="1979231"/>
                  </a:lnTo>
                  <a:cubicBezTo>
                    <a:pt x="1518836" y="1979231"/>
                    <a:pt x="1230263" y="1866756"/>
                    <a:pt x="1005171" y="1679521"/>
                  </a:cubicBezTo>
                  <a:close/>
                  <a:moveTo>
                    <a:pt x="1275943" y="976747"/>
                  </a:moveTo>
                  <a:lnTo>
                    <a:pt x="1198822" y="1035009"/>
                  </a:lnTo>
                  <a:lnTo>
                    <a:pt x="1083955" y="1151055"/>
                  </a:lnTo>
                  <a:lnTo>
                    <a:pt x="1101284" y="1182982"/>
                  </a:lnTo>
                  <a:cubicBezTo>
                    <a:pt x="1118453" y="1223576"/>
                    <a:pt x="1127948" y="1268206"/>
                    <a:pt x="1127948" y="1315054"/>
                  </a:cubicBezTo>
                  <a:cubicBezTo>
                    <a:pt x="1127948" y="1385326"/>
                    <a:pt x="1106585" y="1450609"/>
                    <a:pt x="1070000" y="1504762"/>
                  </a:cubicBezTo>
                  <a:lnTo>
                    <a:pt x="1069531" y="1505330"/>
                  </a:lnTo>
                  <a:lnTo>
                    <a:pt x="1135763" y="1563925"/>
                  </a:lnTo>
                  <a:cubicBezTo>
                    <a:pt x="1327889" y="1716289"/>
                    <a:pt x="1570164" y="1807163"/>
                    <a:pt x="1833472" y="1807163"/>
                  </a:cubicBezTo>
                  <a:lnTo>
                    <a:pt x="1933016" y="1800511"/>
                  </a:lnTo>
                  <a:lnTo>
                    <a:pt x="1939359" y="1780077"/>
                  </a:lnTo>
                  <a:cubicBezTo>
                    <a:pt x="1969329" y="1709221"/>
                    <a:pt x="2039490" y="1659503"/>
                    <a:pt x="2121262" y="1659503"/>
                  </a:cubicBezTo>
                  <a:cubicBezTo>
                    <a:pt x="2175777" y="1659503"/>
                    <a:pt x="2225132" y="1681600"/>
                    <a:pt x="2260857" y="1717325"/>
                  </a:cubicBezTo>
                  <a:lnTo>
                    <a:pt x="2263606" y="1721402"/>
                  </a:lnTo>
                  <a:lnTo>
                    <a:pt x="2267011" y="1720229"/>
                  </a:lnTo>
                  <a:cubicBezTo>
                    <a:pt x="2311512" y="1701558"/>
                    <a:pt x="2354575" y="1680099"/>
                    <a:pt x="2395987" y="1656069"/>
                  </a:cubicBezTo>
                  <a:lnTo>
                    <a:pt x="2524667" y="1566083"/>
                  </a:lnTo>
                  <a:lnTo>
                    <a:pt x="2528847" y="1538444"/>
                  </a:lnTo>
                  <a:lnTo>
                    <a:pt x="2391754" y="1531467"/>
                  </a:lnTo>
                  <a:cubicBezTo>
                    <a:pt x="2290200" y="1521072"/>
                    <a:pt x="2191156" y="1502121"/>
                    <a:pt x="2095342" y="1475341"/>
                  </a:cubicBezTo>
                  <a:lnTo>
                    <a:pt x="1956122" y="1430037"/>
                  </a:lnTo>
                  <a:lnTo>
                    <a:pt x="1947455" y="1435880"/>
                  </a:lnTo>
                  <a:cubicBezTo>
                    <a:pt x="1922924" y="1446256"/>
                    <a:pt x="1895954" y="1451993"/>
                    <a:pt x="1867644" y="1451993"/>
                  </a:cubicBezTo>
                  <a:cubicBezTo>
                    <a:pt x="1782714" y="1451993"/>
                    <a:pt x="1709844" y="1400356"/>
                    <a:pt x="1678717" y="1326764"/>
                  </a:cubicBezTo>
                  <a:lnTo>
                    <a:pt x="1667734" y="1291381"/>
                  </a:lnTo>
                  <a:lnTo>
                    <a:pt x="1564981" y="1226519"/>
                  </a:lnTo>
                  <a:cubicBezTo>
                    <a:pt x="1484969" y="1171328"/>
                    <a:pt x="1409629" y="1109760"/>
                    <a:pt x="1339681" y="1042541"/>
                  </a:cubicBezTo>
                  <a:close/>
                  <a:moveTo>
                    <a:pt x="1839031" y="802822"/>
                  </a:moveTo>
                  <a:cubicBezTo>
                    <a:pt x="1734808" y="802822"/>
                    <a:pt x="1634285" y="818826"/>
                    <a:pt x="1539738" y="848536"/>
                  </a:cubicBezTo>
                  <a:lnTo>
                    <a:pt x="1497492" y="864156"/>
                  </a:lnTo>
                  <a:lnTo>
                    <a:pt x="1530174" y="896941"/>
                  </a:lnTo>
                  <a:cubicBezTo>
                    <a:pt x="1590527" y="952297"/>
                    <a:pt x="1655217" y="1002924"/>
                    <a:pt x="1723667" y="1048242"/>
                  </a:cubicBezTo>
                  <a:lnTo>
                    <a:pt x="1765091" y="1073360"/>
                  </a:lnTo>
                  <a:lnTo>
                    <a:pt x="1787834" y="1058026"/>
                  </a:lnTo>
                  <a:cubicBezTo>
                    <a:pt x="1812364" y="1047651"/>
                    <a:pt x="1839334" y="1041913"/>
                    <a:pt x="1867644" y="1041913"/>
                  </a:cubicBezTo>
                  <a:cubicBezTo>
                    <a:pt x="1966729" y="1041913"/>
                    <a:pt x="2049399" y="1112198"/>
                    <a:pt x="2068519" y="1205631"/>
                  </a:cubicBezTo>
                  <a:lnTo>
                    <a:pt x="2069865" y="1218984"/>
                  </a:lnTo>
                  <a:lnTo>
                    <a:pt x="2174899" y="1251806"/>
                  </a:lnTo>
                  <a:cubicBezTo>
                    <a:pt x="2256094" y="1273569"/>
                    <a:pt x="2339900" y="1288863"/>
                    <a:pt x="2425742" y="1297108"/>
                  </a:cubicBezTo>
                  <a:lnTo>
                    <a:pt x="2538295" y="1302486"/>
                  </a:lnTo>
                  <a:lnTo>
                    <a:pt x="2535655" y="1249725"/>
                  </a:lnTo>
                  <a:cubicBezTo>
                    <a:pt x="2531623" y="1209661"/>
                    <a:pt x="2525625" y="1170184"/>
                    <a:pt x="2517759" y="1131394"/>
                  </a:cubicBezTo>
                  <a:lnTo>
                    <a:pt x="2497854" y="1053274"/>
                  </a:lnTo>
                  <a:lnTo>
                    <a:pt x="2371258" y="956458"/>
                  </a:lnTo>
                  <a:cubicBezTo>
                    <a:pt x="2216862" y="859087"/>
                    <a:pt x="2034451" y="802822"/>
                    <a:pt x="1839031" y="802822"/>
                  </a:cubicBezTo>
                  <a:close/>
                  <a:moveTo>
                    <a:pt x="540853" y="514986"/>
                  </a:moveTo>
                  <a:lnTo>
                    <a:pt x="525712" y="528873"/>
                  </a:lnTo>
                  <a:cubicBezTo>
                    <a:pt x="311998" y="744539"/>
                    <a:pt x="179814" y="1042480"/>
                    <a:pt x="179814" y="1371575"/>
                  </a:cubicBezTo>
                  <a:cubicBezTo>
                    <a:pt x="179814" y="1741808"/>
                    <a:pt x="347110" y="2072609"/>
                    <a:pt x="609577" y="2291196"/>
                  </a:cubicBezTo>
                  <a:lnTo>
                    <a:pt x="629751" y="2306419"/>
                  </a:lnTo>
                  <a:lnTo>
                    <a:pt x="627186" y="2300879"/>
                  </a:lnTo>
                  <a:cubicBezTo>
                    <a:pt x="568888" y="2151864"/>
                    <a:pt x="536863" y="1989512"/>
                    <a:pt x="536863" y="1819620"/>
                  </a:cubicBezTo>
                  <a:cubicBezTo>
                    <a:pt x="536863" y="1774316"/>
                    <a:pt x="539140" y="1729548"/>
                    <a:pt x="543586" y="1685426"/>
                  </a:cubicBezTo>
                  <a:lnTo>
                    <a:pt x="561714" y="1565698"/>
                  </a:lnTo>
                  <a:lnTo>
                    <a:pt x="548721" y="1554978"/>
                  </a:lnTo>
                  <a:cubicBezTo>
                    <a:pt x="487320" y="1493576"/>
                    <a:pt x="449342" y="1408750"/>
                    <a:pt x="449342" y="1315054"/>
                  </a:cubicBezTo>
                  <a:cubicBezTo>
                    <a:pt x="449342" y="1221358"/>
                    <a:pt x="487320" y="1136533"/>
                    <a:pt x="548721" y="1075131"/>
                  </a:cubicBezTo>
                  <a:lnTo>
                    <a:pt x="586510" y="1043953"/>
                  </a:lnTo>
                  <a:lnTo>
                    <a:pt x="557759" y="931249"/>
                  </a:lnTo>
                  <a:cubicBezTo>
                    <a:pt x="540412" y="845808"/>
                    <a:pt x="531303" y="757344"/>
                    <a:pt x="531303" y="666735"/>
                  </a:cubicBezTo>
                  <a:cubicBezTo>
                    <a:pt x="531303" y="632757"/>
                    <a:pt x="532584" y="599081"/>
                    <a:pt x="535100" y="565752"/>
                  </a:cubicBezTo>
                  <a:close/>
                  <a:moveTo>
                    <a:pt x="870476" y="288355"/>
                  </a:moveTo>
                  <a:lnTo>
                    <a:pt x="797863" y="323653"/>
                  </a:lnTo>
                  <a:lnTo>
                    <a:pt x="747285" y="354661"/>
                  </a:lnTo>
                  <a:lnTo>
                    <a:pt x="726331" y="436900"/>
                  </a:lnTo>
                  <a:cubicBezTo>
                    <a:pt x="711277" y="511139"/>
                    <a:pt x="703371" y="588006"/>
                    <a:pt x="703371" y="666735"/>
                  </a:cubicBezTo>
                  <a:cubicBezTo>
                    <a:pt x="703371" y="725782"/>
                    <a:pt x="707818" y="783782"/>
                    <a:pt x="716392" y="840411"/>
                  </a:cubicBezTo>
                  <a:lnTo>
                    <a:pt x="748231" y="979825"/>
                  </a:lnTo>
                  <a:lnTo>
                    <a:pt x="788645" y="975751"/>
                  </a:lnTo>
                  <a:lnTo>
                    <a:pt x="837858" y="980712"/>
                  </a:lnTo>
                  <a:lnTo>
                    <a:pt x="918259" y="891546"/>
                  </a:lnTo>
                  <a:cubicBezTo>
                    <a:pt x="947715" y="861857"/>
                    <a:pt x="978575" y="833583"/>
                    <a:pt x="1010731" y="806835"/>
                  </a:cubicBezTo>
                  <a:lnTo>
                    <a:pt x="1091088" y="746269"/>
                  </a:lnTo>
                  <a:lnTo>
                    <a:pt x="1090355" y="745257"/>
                  </a:lnTo>
                  <a:cubicBezTo>
                    <a:pt x="1017972" y="637265"/>
                    <a:pt x="956882" y="520950"/>
                    <a:pt x="908795" y="398035"/>
                  </a:cubicBezTo>
                  <a:close/>
                  <a:moveTo>
                    <a:pt x="1360783" y="179814"/>
                  </a:moveTo>
                  <a:cubicBezTo>
                    <a:pt x="1279254" y="179814"/>
                    <a:pt x="1199655" y="188151"/>
                    <a:pt x="1122777" y="204027"/>
                  </a:cubicBezTo>
                  <a:lnTo>
                    <a:pt x="1095649" y="211066"/>
                  </a:lnTo>
                  <a:lnTo>
                    <a:pt x="1107447" y="252895"/>
                  </a:lnTo>
                  <a:cubicBezTo>
                    <a:pt x="1146623" y="366253"/>
                    <a:pt x="1198334" y="473680"/>
                    <a:pt x="1260905" y="573486"/>
                  </a:cubicBezTo>
                  <a:lnTo>
                    <a:pt x="1297851" y="626931"/>
                  </a:lnTo>
                  <a:lnTo>
                    <a:pt x="1332168" y="610267"/>
                  </a:lnTo>
                  <a:cubicBezTo>
                    <a:pt x="1487958" y="543852"/>
                    <a:pt x="1659240" y="507125"/>
                    <a:pt x="1839031" y="507125"/>
                  </a:cubicBezTo>
                  <a:cubicBezTo>
                    <a:pt x="1965448" y="507125"/>
                    <a:pt x="2087657" y="525282"/>
                    <a:pt x="2203231" y="559150"/>
                  </a:cubicBezTo>
                  <a:lnTo>
                    <a:pt x="2233085" y="570212"/>
                  </a:lnTo>
                  <a:lnTo>
                    <a:pt x="2195854" y="528873"/>
                  </a:lnTo>
                  <a:cubicBezTo>
                    <a:pt x="1982141" y="313207"/>
                    <a:pt x="1686899" y="179814"/>
                    <a:pt x="1360783" y="179814"/>
                  </a:cubicBezTo>
                  <a:close/>
                  <a:moveTo>
                    <a:pt x="1360783" y="0"/>
                  </a:moveTo>
                  <a:cubicBezTo>
                    <a:pt x="2112323" y="0"/>
                    <a:pt x="2721566" y="614075"/>
                    <a:pt x="2721566" y="1371575"/>
                  </a:cubicBezTo>
                  <a:cubicBezTo>
                    <a:pt x="2721566" y="2129075"/>
                    <a:pt x="2112323" y="2743150"/>
                    <a:pt x="1360783" y="2743150"/>
                  </a:cubicBezTo>
                  <a:cubicBezTo>
                    <a:pt x="609243" y="2743150"/>
                    <a:pt x="0" y="2129075"/>
                    <a:pt x="0" y="1371575"/>
                  </a:cubicBezTo>
                  <a:cubicBezTo>
                    <a:pt x="0" y="898138"/>
                    <a:pt x="237985" y="480726"/>
                    <a:pt x="599956" y="234244"/>
                  </a:cubicBezTo>
                  <a:lnTo>
                    <a:pt x="605849" y="230636"/>
                  </a:lnTo>
                  <a:lnTo>
                    <a:pt x="664406" y="194779"/>
                  </a:lnTo>
                  <a:lnTo>
                    <a:pt x="712153" y="165541"/>
                  </a:lnTo>
                  <a:cubicBezTo>
                    <a:pt x="904967" y="59968"/>
                    <a:pt x="1125927" y="0"/>
                    <a:pt x="1360783"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58470" tIns="286776" rIns="358470" bIns="286776" numCol="1" spcCol="0" rtlCol="0" fromWordArt="0" anchor="t" anchorCtr="0" forceAA="0" compatLnSpc="1">
              <a:prstTxWarp prst="textNoShape">
                <a:avLst/>
              </a:prstTxWarp>
              <a:noAutofit/>
            </a:bodyPr>
            <a:lstStyle/>
            <a:p>
              <a:pPr defTabSz="1827737" fontAlgn="base">
                <a:lnSpc>
                  <a:spcPct val="90000"/>
                </a:lnSpc>
                <a:spcBef>
                  <a:spcPct val="0"/>
                </a:spcBef>
                <a:spcAft>
                  <a:spcPct val="0"/>
                </a:spcAft>
                <a:defRPr/>
              </a:pPr>
              <a:endParaRPr lang="en-US" sz="1176" err="1">
                <a:solidFill>
                  <a:srgbClr val="FFFFFF"/>
                </a:solidFill>
                <a:latin typeface="Segoe UI"/>
                <a:ea typeface="Segoe UI" pitchFamily="34" charset="0"/>
                <a:cs typeface="Segoe UI" pitchFamily="34" charset="0"/>
              </a:endParaRPr>
            </a:p>
          </p:txBody>
        </p:sp>
      </p:grpSp>
      <p:sp>
        <p:nvSpPr>
          <p:cNvPr id="5" name="TextBox 4">
            <a:extLst>
              <a:ext uri="{FF2B5EF4-FFF2-40B4-BE49-F238E27FC236}">
                <a16:creationId xmlns:a16="http://schemas.microsoft.com/office/drawing/2014/main" id="{1B7295C3-6E9C-4AB4-A449-FE3F08161D5A}"/>
              </a:ext>
            </a:extLst>
          </p:cNvPr>
          <p:cNvSpPr txBox="1"/>
          <p:nvPr/>
        </p:nvSpPr>
        <p:spPr>
          <a:xfrm>
            <a:off x="5285642" y="11333635"/>
            <a:ext cx="13682819" cy="1244112"/>
          </a:xfrm>
          <a:prstGeom prst="rect">
            <a:avLst/>
          </a:prstGeom>
          <a:noFill/>
        </p:spPr>
        <p:txBody>
          <a:bodyPr wrap="none" lIns="358570" tIns="286856" rIns="358570" bIns="286856" rtlCol="0">
            <a:spAutoFit/>
          </a:bodyPr>
          <a:lstStyle/>
          <a:p>
            <a:pPr>
              <a:lnSpc>
                <a:spcPct val="90000"/>
              </a:lnSpc>
              <a:spcAft>
                <a:spcPts val="1176"/>
              </a:spcAft>
            </a:pPr>
            <a:r>
              <a:rPr lang="en-US" sz="4800" b="1" dirty="0">
                <a:solidFill>
                  <a:srgbClr val="B70D31"/>
                </a:solidFill>
                <a:latin typeface="Open Sans Light" panose="020B0604020202020204" charset="0"/>
                <a:ea typeface="Open Sans Light" panose="020B0604020202020204" charset="0"/>
                <a:cs typeface="Open Sans Light" panose="020B0604020202020204" charset="0"/>
              </a:rPr>
              <a:t>D</a:t>
            </a:r>
            <a:r>
              <a:rPr lang="en-US" sz="4800" b="1" dirty="0">
                <a:solidFill>
                  <a:srgbClr val="B70D31"/>
                </a:solidFill>
                <a:latin typeface="Open Sans Light" panose="020B0604020202020204" charset="0"/>
                <a:ea typeface="Open Sans Light" panose="020B0604020202020204" charset="0"/>
                <a:cs typeface="Open Sans Light" panose="020B0604020202020204" charset="0"/>
                <a:sym typeface="OpenSans-Regular"/>
              </a:rPr>
              <a:t>e</a:t>
            </a:r>
            <a:r>
              <a:rPr lang="en-US" sz="4800" b="1" dirty="0">
                <a:solidFill>
                  <a:srgbClr val="B70D31"/>
                </a:solidFill>
                <a:latin typeface="Open Sans Light" panose="020B0604020202020204" charset="0"/>
                <a:ea typeface="Open Sans Light" panose="020B0604020202020204" charset="0"/>
                <a:cs typeface="Open Sans Light" panose="020B0604020202020204" charset="0"/>
              </a:rPr>
              <a:t>signed for the questions you don’t yet know!</a:t>
            </a:r>
          </a:p>
        </p:txBody>
      </p:sp>
      <p:sp>
        <p:nvSpPr>
          <p:cNvPr id="82" name="Title 10">
            <a:extLst>
              <a:ext uri="{FF2B5EF4-FFF2-40B4-BE49-F238E27FC236}">
                <a16:creationId xmlns:a16="http://schemas.microsoft.com/office/drawing/2014/main" id="{A94ECBDD-5A3D-4AC5-8638-25012C069D70}"/>
              </a:ext>
            </a:extLst>
          </p:cNvPr>
          <p:cNvSpPr txBox="1">
            <a:spLocks/>
          </p:cNvSpPr>
          <p:nvPr/>
        </p:nvSpPr>
        <p:spPr>
          <a:xfrm>
            <a:off x="1676400" y="730254"/>
            <a:ext cx="21031200" cy="14496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4320" tIns="228600" bIns="91439" anchor="t" anchorCtr="0">
            <a:normAutofit/>
          </a:bodyPr>
          <a:lstStyle>
            <a:lvl1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chemeClr val="bg1"/>
                </a:solidFill>
                <a:uFillTx/>
                <a:latin typeface="OpenSans-Regular"/>
                <a:ea typeface="OpenSans-Regular"/>
                <a:cs typeface="OpenSans-Regular"/>
                <a:sym typeface="OpenSans-Regular"/>
              </a:defRPr>
            </a:lvl1pPr>
            <a:lvl2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2pPr>
            <a:lvl3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3pPr>
            <a:lvl4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4pPr>
            <a:lvl5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5pPr>
            <a:lvl6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6pPr>
            <a:lvl7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7pPr>
            <a:lvl8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8pPr>
            <a:lvl9pPr marL="0" marR="0" indent="0" algn="l" defTabSz="1371600" rtl="0" eaLnBrk="1" latinLnBrk="0" hangingPunct="1">
              <a:lnSpc>
                <a:spcPct val="100000"/>
              </a:lnSpc>
              <a:spcBef>
                <a:spcPts val="0"/>
              </a:spcBef>
              <a:spcAft>
                <a:spcPts val="0"/>
              </a:spcAft>
              <a:buClrTx/>
              <a:buSzTx/>
              <a:buFontTx/>
              <a:buNone/>
              <a:tabLst/>
              <a:defRPr sz="7200" b="0" i="0" u="none" strike="noStrike" cap="none" spc="0" baseline="0">
                <a:ln>
                  <a:noFill/>
                </a:ln>
                <a:solidFill>
                  <a:srgbClr val="B70D31"/>
                </a:solidFill>
                <a:uFillTx/>
                <a:latin typeface="OpenSans-Regular"/>
                <a:ea typeface="OpenSans-Regular"/>
                <a:cs typeface="OpenSans-Regular"/>
                <a:sym typeface="OpenSans-Regular"/>
              </a:defRPr>
            </a:lvl9pPr>
          </a:lstStyle>
          <a:p>
            <a:r>
              <a:rPr lang="en-US" dirty="0">
                <a:solidFill>
                  <a:srgbClr val="B70D31"/>
                </a:solidFill>
              </a:rPr>
              <a:t>The Data Lake Approach</a:t>
            </a:r>
          </a:p>
        </p:txBody>
      </p:sp>
    </p:spTree>
    <p:extLst>
      <p:ext uri="{BB962C8B-B14F-4D97-AF65-F5344CB8AC3E}">
        <p14:creationId xmlns:p14="http://schemas.microsoft.com/office/powerpoint/2010/main" val="1882439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43116-3BAE-4BBC-87C6-EF6272258685}"/>
              </a:ext>
            </a:extLst>
          </p:cNvPr>
          <p:cNvSpPr>
            <a:spLocks noGrp="1"/>
          </p:cNvSpPr>
          <p:nvPr>
            <p:ph type="title"/>
          </p:nvPr>
        </p:nvSpPr>
        <p:spPr/>
        <p:txBody>
          <a:bodyPr/>
          <a:lstStyle/>
          <a:p>
            <a:r>
              <a:rPr lang="en-US" dirty="0"/>
              <a:t>About Azure Data Lake</a:t>
            </a:r>
            <a:endParaRPr lang="nl-NL" dirty="0"/>
          </a:p>
        </p:txBody>
      </p:sp>
      <p:sp>
        <p:nvSpPr>
          <p:cNvPr id="5" name="Text Placeholder 4">
            <a:extLst>
              <a:ext uri="{FF2B5EF4-FFF2-40B4-BE49-F238E27FC236}">
                <a16:creationId xmlns:a16="http://schemas.microsoft.com/office/drawing/2014/main" id="{4CB63B3A-8CC6-417A-9624-489045C19744}"/>
              </a:ext>
            </a:extLst>
          </p:cNvPr>
          <p:cNvSpPr>
            <a:spLocks noGrp="1"/>
          </p:cNvSpPr>
          <p:nvPr>
            <p:ph type="body" idx="1"/>
          </p:nvPr>
        </p:nvSpPr>
        <p:spPr/>
        <p:txBody>
          <a:bodyPr/>
          <a:lstStyle/>
          <a:p>
            <a:endParaRPr lang="nl-NL"/>
          </a:p>
        </p:txBody>
      </p:sp>
      <p:sp>
        <p:nvSpPr>
          <p:cNvPr id="4" name="Slide Number Placeholder 3">
            <a:extLst>
              <a:ext uri="{FF2B5EF4-FFF2-40B4-BE49-F238E27FC236}">
                <a16:creationId xmlns:a16="http://schemas.microsoft.com/office/drawing/2014/main" id="{F78EA9AF-969D-4602-8E8F-66739F7BE20F}"/>
              </a:ext>
            </a:extLst>
          </p:cNvPr>
          <p:cNvSpPr>
            <a:spLocks noGrp="1"/>
          </p:cNvSpPr>
          <p:nvPr>
            <p:ph type="sldNum" sz="quarter" idx="2"/>
          </p:nvPr>
        </p:nvSpPr>
        <p:spPr/>
        <p:txBody>
          <a:bodyPr/>
          <a:lstStyle/>
          <a:p>
            <a:fld id="{86CB4B4D-7CA3-9044-876B-883B54F8677D}" type="slidenum">
              <a:rPr lang="nl-NL" smtClean="0"/>
              <a:t>8</a:t>
            </a:fld>
            <a:endParaRPr lang="nl-NL"/>
          </a:p>
        </p:txBody>
      </p:sp>
      <p:pic>
        <p:nvPicPr>
          <p:cNvPr id="6" name="Picture 5">
            <a:extLst>
              <a:ext uri="{FF2B5EF4-FFF2-40B4-BE49-F238E27FC236}">
                <a16:creationId xmlns:a16="http://schemas.microsoft.com/office/drawing/2014/main" id="{3643D31B-BA05-4EA5-BC19-DD320F9A1919}"/>
              </a:ext>
            </a:extLst>
          </p:cNvPr>
          <p:cNvPicPr>
            <a:picLocks noChangeAspect="1"/>
          </p:cNvPicPr>
          <p:nvPr/>
        </p:nvPicPr>
        <p:blipFill>
          <a:blip r:embed="rId2">
            <a:biLevel thresh="25000"/>
          </a:blip>
          <a:stretch>
            <a:fillRect/>
          </a:stretch>
        </p:blipFill>
        <p:spPr>
          <a:xfrm>
            <a:off x="769800" y="10463771"/>
            <a:ext cx="2880000" cy="2880000"/>
          </a:xfrm>
          <a:prstGeom prst="rect">
            <a:avLst/>
          </a:prstGeom>
        </p:spPr>
      </p:pic>
    </p:spTree>
    <p:extLst>
      <p:ext uri="{BB962C8B-B14F-4D97-AF65-F5344CB8AC3E}">
        <p14:creationId xmlns:p14="http://schemas.microsoft.com/office/powerpoint/2010/main" val="417135400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171F496-9B66-4426-B601-DD6744BFB959}"/>
              </a:ext>
            </a:extLst>
          </p:cNvPr>
          <p:cNvSpPr>
            <a:spLocks noGrp="1"/>
          </p:cNvSpPr>
          <p:nvPr>
            <p:ph type="title"/>
          </p:nvPr>
        </p:nvSpPr>
        <p:spPr/>
        <p:txBody>
          <a:bodyPr/>
          <a:lstStyle/>
          <a:p>
            <a:r>
              <a:rPr lang="en-US" dirty="0"/>
              <a:t>Azure Data Lake</a:t>
            </a:r>
            <a:endParaRPr lang="nl-NL" dirty="0"/>
          </a:p>
        </p:txBody>
      </p:sp>
      <p:sp>
        <p:nvSpPr>
          <p:cNvPr id="6" name="Text Placeholder 5">
            <a:extLst>
              <a:ext uri="{FF2B5EF4-FFF2-40B4-BE49-F238E27FC236}">
                <a16:creationId xmlns:a16="http://schemas.microsoft.com/office/drawing/2014/main" id="{69938583-7892-4241-9924-AAAA007894B5}"/>
              </a:ext>
            </a:extLst>
          </p:cNvPr>
          <p:cNvSpPr>
            <a:spLocks noGrp="1"/>
          </p:cNvSpPr>
          <p:nvPr>
            <p:ph type="body" sz="half" idx="1"/>
          </p:nvPr>
        </p:nvSpPr>
        <p:spPr/>
        <p:txBody>
          <a:bodyPr/>
          <a:lstStyle/>
          <a:p>
            <a:pPr marL="571500" indent="-571500">
              <a:buFont typeface="Arial" panose="020B0604020202020204" pitchFamily="34" charset="0"/>
              <a:buChar char="•"/>
            </a:pPr>
            <a:r>
              <a:rPr lang="en-US" dirty="0"/>
              <a:t>Store and analyze petabyte-size files and trillions of objects</a:t>
            </a:r>
          </a:p>
          <a:p>
            <a:pPr marL="571500" indent="-571500">
              <a:buFont typeface="Arial" panose="020B0604020202020204" pitchFamily="34" charset="0"/>
              <a:buChar char="•"/>
            </a:pPr>
            <a:r>
              <a:rPr lang="en-US" dirty="0"/>
              <a:t>Develop massively parallel programs with simplicity</a:t>
            </a:r>
          </a:p>
          <a:p>
            <a:pPr marL="571500" indent="-571500">
              <a:buFont typeface="Arial" panose="020B0604020202020204" pitchFamily="34" charset="0"/>
              <a:buChar char="•"/>
            </a:pPr>
            <a:r>
              <a:rPr lang="en-US" dirty="0"/>
              <a:t>Debug and optimize your big data programs with ease</a:t>
            </a:r>
          </a:p>
          <a:p>
            <a:pPr marL="571500" indent="-571500">
              <a:buFont typeface="Arial" panose="020B0604020202020204" pitchFamily="34" charset="0"/>
              <a:buChar char="•"/>
            </a:pPr>
            <a:r>
              <a:rPr lang="en-US" dirty="0"/>
              <a:t>Enterprise-grade security, auditing, and support</a:t>
            </a:r>
          </a:p>
          <a:p>
            <a:pPr marL="571500" indent="-571500">
              <a:buFont typeface="Arial" panose="020B0604020202020204" pitchFamily="34" charset="0"/>
              <a:buChar char="•"/>
            </a:pPr>
            <a:r>
              <a:rPr lang="en-US" dirty="0"/>
              <a:t>Start in seconds, scale instantly, pay per job</a:t>
            </a:r>
          </a:p>
          <a:p>
            <a:pPr marL="571500" indent="-571500">
              <a:buFont typeface="Arial" panose="020B0604020202020204" pitchFamily="34" charset="0"/>
              <a:buChar char="•"/>
            </a:pPr>
            <a:r>
              <a:rPr lang="en-US" dirty="0"/>
              <a:t>Built on YARN, designed for the cloud</a:t>
            </a:r>
            <a:endParaRPr lang="nl-NL" dirty="0"/>
          </a:p>
        </p:txBody>
      </p:sp>
      <p:sp>
        <p:nvSpPr>
          <p:cNvPr id="4" name="Slide Number Placeholder 3">
            <a:extLst>
              <a:ext uri="{FF2B5EF4-FFF2-40B4-BE49-F238E27FC236}">
                <a16:creationId xmlns:a16="http://schemas.microsoft.com/office/drawing/2014/main" id="{9D75F850-0173-44B1-873C-645F683C7073}"/>
              </a:ext>
            </a:extLst>
          </p:cNvPr>
          <p:cNvSpPr>
            <a:spLocks noGrp="1"/>
          </p:cNvSpPr>
          <p:nvPr>
            <p:ph type="sldNum" sz="quarter" idx="2"/>
          </p:nvPr>
        </p:nvSpPr>
        <p:spPr/>
        <p:txBody>
          <a:bodyPr/>
          <a:lstStyle/>
          <a:p>
            <a:fld id="{86CB4B4D-7CA3-9044-876B-883B54F8677D}" type="slidenum">
              <a:rPr lang="nl-NL" smtClean="0"/>
              <a:t>9</a:t>
            </a:fld>
            <a:endParaRPr lang="nl-NL"/>
          </a:p>
        </p:txBody>
      </p:sp>
    </p:spTree>
    <p:extLst>
      <p:ext uri="{BB962C8B-B14F-4D97-AF65-F5344CB8AC3E}">
        <p14:creationId xmlns:p14="http://schemas.microsoft.com/office/powerpoint/2010/main" val="3194164165"/>
      </p:ext>
    </p:extLst>
  </p:cSld>
  <p:clrMapOvr>
    <a:masterClrMapping/>
  </p:clrMapOvr>
  <p:transition spd="med"/>
</p:sld>
</file>

<file path=ppt/tags/tag1.xml><?xml version="1.0" encoding="utf-8"?>
<p:tagLst xmlns:a="http://schemas.openxmlformats.org/drawingml/2006/main" xmlns:r="http://schemas.openxmlformats.org/officeDocument/2006/relationships" xmlns:p="http://schemas.openxmlformats.org/presentationml/2006/main">
  <p:tag name="MT_TILE" val="YES"/>
</p:tagLst>
</file>

<file path=ppt/tags/tag10.xml><?xml version="1.0" encoding="utf-8"?>
<p:tagLst xmlns:a="http://schemas.openxmlformats.org/drawingml/2006/main" xmlns:r="http://schemas.openxmlformats.org/officeDocument/2006/relationships" xmlns:p="http://schemas.openxmlformats.org/presentationml/2006/main">
  <p:tag name="MT_TILE" val="YES"/>
</p:tagLst>
</file>

<file path=ppt/tags/tag11.xml><?xml version="1.0" encoding="utf-8"?>
<p:tagLst xmlns:a="http://schemas.openxmlformats.org/drawingml/2006/main" xmlns:r="http://schemas.openxmlformats.org/officeDocument/2006/relationships" xmlns:p="http://schemas.openxmlformats.org/presentationml/2006/main">
  <p:tag name="MT_TILE" val="YES"/>
</p:tagLst>
</file>

<file path=ppt/tags/tag12.xml><?xml version="1.0" encoding="utf-8"?>
<p:tagLst xmlns:a="http://schemas.openxmlformats.org/drawingml/2006/main" xmlns:r="http://schemas.openxmlformats.org/officeDocument/2006/relationships" xmlns:p="http://schemas.openxmlformats.org/presentationml/2006/main">
  <p:tag name="MT_TILE" val="YES"/>
</p:tagLst>
</file>

<file path=ppt/tags/tag13.xml><?xml version="1.0" encoding="utf-8"?>
<p:tagLst xmlns:a="http://schemas.openxmlformats.org/drawingml/2006/main" xmlns:r="http://schemas.openxmlformats.org/officeDocument/2006/relationships" xmlns:p="http://schemas.openxmlformats.org/presentationml/2006/main">
  <p:tag name="MT_TILE" val="YES"/>
</p:tagLst>
</file>

<file path=ppt/tags/tag14.xml><?xml version="1.0" encoding="utf-8"?>
<p:tagLst xmlns:a="http://schemas.openxmlformats.org/drawingml/2006/main" xmlns:r="http://schemas.openxmlformats.org/officeDocument/2006/relationships" xmlns:p="http://schemas.openxmlformats.org/presentationml/2006/main">
  <p:tag name="MT_TILE" val="YES"/>
</p:tagLst>
</file>

<file path=ppt/tags/tag15.xml><?xml version="1.0" encoding="utf-8"?>
<p:tagLst xmlns:a="http://schemas.openxmlformats.org/drawingml/2006/main" xmlns:r="http://schemas.openxmlformats.org/officeDocument/2006/relationships" xmlns:p="http://schemas.openxmlformats.org/presentationml/2006/main">
  <p:tag name="MT_TILE" val="YES"/>
</p:tagLst>
</file>

<file path=ppt/tags/tag16.xml><?xml version="1.0" encoding="utf-8"?>
<p:tagLst xmlns:a="http://schemas.openxmlformats.org/drawingml/2006/main" xmlns:r="http://schemas.openxmlformats.org/officeDocument/2006/relationships" xmlns:p="http://schemas.openxmlformats.org/presentationml/2006/main">
  <p:tag name="MT_TILE" val="YES"/>
</p:tagLst>
</file>

<file path=ppt/tags/tag2.xml><?xml version="1.0" encoding="utf-8"?>
<p:tagLst xmlns:a="http://schemas.openxmlformats.org/drawingml/2006/main" xmlns:r="http://schemas.openxmlformats.org/officeDocument/2006/relationships" xmlns:p="http://schemas.openxmlformats.org/presentationml/2006/main">
  <p:tag name="MT_TILE" val="YES"/>
</p:tagLst>
</file>

<file path=ppt/tags/tag3.xml><?xml version="1.0" encoding="utf-8"?>
<p:tagLst xmlns:a="http://schemas.openxmlformats.org/drawingml/2006/main" xmlns:r="http://schemas.openxmlformats.org/officeDocument/2006/relationships" xmlns:p="http://schemas.openxmlformats.org/presentationml/2006/main">
  <p:tag name="MT_TILE" val="YES"/>
</p:tagLst>
</file>

<file path=ppt/tags/tag4.xml><?xml version="1.0" encoding="utf-8"?>
<p:tagLst xmlns:a="http://schemas.openxmlformats.org/drawingml/2006/main" xmlns:r="http://schemas.openxmlformats.org/officeDocument/2006/relationships" xmlns:p="http://schemas.openxmlformats.org/presentationml/2006/main">
  <p:tag name="MT_TILE" val="YES"/>
</p:tagLst>
</file>

<file path=ppt/tags/tag5.xml><?xml version="1.0" encoding="utf-8"?>
<p:tagLst xmlns:a="http://schemas.openxmlformats.org/drawingml/2006/main" xmlns:r="http://schemas.openxmlformats.org/officeDocument/2006/relationships" xmlns:p="http://schemas.openxmlformats.org/presentationml/2006/main">
  <p:tag name="MT_TILE" val="YES"/>
</p:tagLst>
</file>

<file path=ppt/tags/tag6.xml><?xml version="1.0" encoding="utf-8"?>
<p:tagLst xmlns:a="http://schemas.openxmlformats.org/drawingml/2006/main" xmlns:r="http://schemas.openxmlformats.org/officeDocument/2006/relationships" xmlns:p="http://schemas.openxmlformats.org/presentationml/2006/main">
  <p:tag name="MT_TILE" val="YES"/>
</p:tagLst>
</file>

<file path=ppt/tags/tag7.xml><?xml version="1.0" encoding="utf-8"?>
<p:tagLst xmlns:a="http://schemas.openxmlformats.org/drawingml/2006/main" xmlns:r="http://schemas.openxmlformats.org/officeDocument/2006/relationships" xmlns:p="http://schemas.openxmlformats.org/presentationml/2006/main">
  <p:tag name="MT_TILE" val="YES"/>
</p:tagLst>
</file>

<file path=ppt/tags/tag8.xml><?xml version="1.0" encoding="utf-8"?>
<p:tagLst xmlns:a="http://schemas.openxmlformats.org/drawingml/2006/main" xmlns:r="http://schemas.openxmlformats.org/officeDocument/2006/relationships" xmlns:p="http://schemas.openxmlformats.org/presentationml/2006/main">
  <p:tag name="MT_TILE" val="YES"/>
</p:tagLst>
</file>

<file path=ppt/tags/tag9.xml><?xml version="1.0" encoding="utf-8"?>
<p:tagLst xmlns:a="http://schemas.openxmlformats.org/drawingml/2006/main" xmlns:r="http://schemas.openxmlformats.org/officeDocument/2006/relationships" xmlns:p="http://schemas.openxmlformats.org/presentationml/2006/main">
  <p:tag name="MT_TILE" val="YES"/>
</p:tagLst>
</file>

<file path=ppt/theme/theme1.xml><?xml version="1.0" encoding="utf-8"?>
<a:theme xmlns:a="http://schemas.openxmlformats.org/drawingml/2006/main" name="Betabit">
  <a:themeElements>
    <a:clrScheme name="Kantoorthema">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Kantoorthema">
      <a:majorFont>
        <a:latin typeface="Calibri"/>
        <a:ea typeface="Calibri"/>
        <a:cs typeface="Calibri"/>
      </a:majorFont>
      <a:minorFont>
        <a:latin typeface="Helvetica"/>
        <a:ea typeface="Helvetica"/>
        <a:cs typeface="Helvetica"/>
      </a:minorFont>
    </a:fontScheme>
    <a:fmtScheme name="Kantoorthem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Betabit presentatie - Slidedeck.potx" id="{7380A728-FFEF-4D09-97AC-6CACF5438DB3}" vid="{11AC0511-6318-40C8-BADD-B2514EA3A102}"/>
    </a:ext>
  </a:extLst>
</a:theme>
</file>

<file path=ppt/theme/theme2.xml><?xml version="1.0" encoding="utf-8"?>
<a:theme xmlns:a="http://schemas.openxmlformats.org/drawingml/2006/main" name="Kantoorthema">
  <a:themeElements>
    <a:clrScheme name="Kantoorthema">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Kantoorthema">
      <a:majorFont>
        <a:latin typeface="Calibri"/>
        <a:ea typeface="Calibri"/>
        <a:cs typeface="Calibri"/>
      </a:majorFont>
      <a:minorFont>
        <a:latin typeface="Helvetica"/>
        <a:ea typeface="Helvetica"/>
        <a:cs typeface="Helvetica"/>
      </a:minorFont>
    </a:fontScheme>
    <a:fmtScheme name="Kantoorthem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ype_x0020_Sjabloon xmlns="09749d85-e020-4e50-953b-e2a046941f25">Algemeen</Type_x0020_Sjabloon>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E0F5FB738D0AD45B4D6B1FA2EF27629" ma:contentTypeVersion="6" ma:contentTypeDescription="Een nieuw document maken." ma:contentTypeScope="" ma:versionID="c3cdc1e3fe4f7fd2f0bffaac3811c6bf">
  <xsd:schema xmlns:xsd="http://www.w3.org/2001/XMLSchema" xmlns:xs="http://www.w3.org/2001/XMLSchema" xmlns:p="http://schemas.microsoft.com/office/2006/metadata/properties" xmlns:ns2="09749d85-e020-4e50-953b-e2a046941f25" xmlns:ns3="a4df790e-335a-433b-9b39-0884282a94ae" targetNamespace="http://schemas.microsoft.com/office/2006/metadata/properties" ma:root="true" ma:fieldsID="d6765bf453305ecfecefadcf56403646" ns2:_="" ns3:_="">
    <xsd:import namespace="09749d85-e020-4e50-953b-e2a046941f25"/>
    <xsd:import namespace="a4df790e-335a-433b-9b39-0884282a94ae"/>
    <xsd:element name="properties">
      <xsd:complexType>
        <xsd:sequence>
          <xsd:element name="documentManagement">
            <xsd:complexType>
              <xsd:all>
                <xsd:element ref="ns2:Type_x0020_Sjabloon" minOccurs="0"/>
                <xsd:element ref="ns3:SharedWithUsers" minOccurs="0"/>
                <xsd:element ref="ns3:SharingHintHash" minOccurs="0"/>
                <xsd:element ref="ns3:SharedWithDetails"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749d85-e020-4e50-953b-e2a046941f25" elementFormDefault="qualified">
    <xsd:import namespace="http://schemas.microsoft.com/office/2006/documentManagement/types"/>
    <xsd:import namespace="http://schemas.microsoft.com/office/infopath/2007/PartnerControls"/>
    <xsd:element name="Type_x0020_Sjabloon" ma:index="8" nillable="true" ma:displayName="Type Sjabloon" ma:default="Algemeen" ma:format="Dropdown" ma:internalName="Type_x0020_Sjabloon">
      <xsd:simpleType>
        <xsd:restriction base="dms:Choice">
          <xsd:enumeration value="Algemeen"/>
          <xsd:enumeration value="HR"/>
          <xsd:enumeration value="Offerte"/>
        </xsd:restriction>
      </xsd:simpleType>
    </xsd:element>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4df790e-335a-433b-9b39-0884282a94ae" elementFormDefault="qualified">
    <xsd:import namespace="http://schemas.microsoft.com/office/2006/documentManagement/types"/>
    <xsd:import namespace="http://schemas.microsoft.com/office/infopath/2007/PartnerControls"/>
    <xsd:element name="SharedWithUsers" ma:index="9"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10" nillable="true" ma:displayName="Hint-hash delen" ma:internalName="SharingHintHash" ma:readOnly="true">
      <xsd:simpleType>
        <xsd:restriction base="dms:Text"/>
      </xsd:simpleType>
    </xsd:element>
    <xsd:element name="SharedWithDetails" ma:index="11" nillable="true" ma:displayName="Gedeeld met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3F09B08-3D5A-45C2-89A0-B088B8F9930A}">
  <ds:schemaRefs>
    <ds:schemaRef ds:uri="http://schemas.microsoft.com/sharepoint/v3/contenttype/forms"/>
  </ds:schemaRefs>
</ds:datastoreItem>
</file>

<file path=customXml/itemProps2.xml><?xml version="1.0" encoding="utf-8"?>
<ds:datastoreItem xmlns:ds="http://schemas.openxmlformats.org/officeDocument/2006/customXml" ds:itemID="{5B3540E5-35D4-4849-893D-092A5199161B}">
  <ds:schemaRefs>
    <ds:schemaRef ds:uri="http://purl.org/dc/elements/1.1/"/>
    <ds:schemaRef ds:uri="http://schemas.microsoft.com/office/2006/documentManagement/types"/>
    <ds:schemaRef ds:uri="http://schemas.openxmlformats.org/package/2006/metadata/core-properties"/>
    <ds:schemaRef ds:uri="http://www.w3.org/XML/1998/namespace"/>
    <ds:schemaRef ds:uri="http://purl.org/dc/terms/"/>
    <ds:schemaRef ds:uri="http://purl.org/dc/dcmitype/"/>
    <ds:schemaRef ds:uri="http://schemas.microsoft.com/office/infopath/2007/PartnerControls"/>
    <ds:schemaRef ds:uri="a4df790e-335a-433b-9b39-0884282a94ae"/>
    <ds:schemaRef ds:uri="09749d85-e020-4e50-953b-e2a046941f25"/>
    <ds:schemaRef ds:uri="http://schemas.microsoft.com/office/2006/metadata/properties"/>
  </ds:schemaRefs>
</ds:datastoreItem>
</file>

<file path=customXml/itemProps3.xml><?xml version="1.0" encoding="utf-8"?>
<ds:datastoreItem xmlns:ds="http://schemas.openxmlformats.org/officeDocument/2006/customXml" ds:itemID="{9C3F07D5-18B1-4BCC-8AEB-A463690120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9749d85-e020-4e50-953b-e2a046941f25"/>
    <ds:schemaRef ds:uri="a4df790e-335a-433b-9b39-0884282a94a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Betabit PowerPoint template</Template>
  <TotalTime>607</TotalTime>
  <Words>1775</Words>
  <Application>Microsoft Office PowerPoint</Application>
  <PresentationFormat>Custom</PresentationFormat>
  <Paragraphs>492</Paragraphs>
  <Slides>62</Slides>
  <Notes>12</Notes>
  <HiddenSlides>10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62</vt:i4>
      </vt:variant>
    </vt:vector>
  </HeadingPairs>
  <TitlesOfParts>
    <vt:vector size="80" baseType="lpstr">
      <vt:lpstr>Segoe UI</vt:lpstr>
      <vt:lpstr>Open Sans</vt:lpstr>
      <vt:lpstr>Calibri</vt:lpstr>
      <vt:lpstr>Segoe</vt:lpstr>
      <vt:lpstr>Calibri Light</vt:lpstr>
      <vt:lpstr>Segoe UI Light</vt:lpstr>
      <vt:lpstr>Segoe UI Semibold</vt:lpstr>
      <vt:lpstr>OpenSans-Regular</vt:lpstr>
      <vt:lpstr>Segoe Light</vt:lpstr>
      <vt:lpstr>Arial</vt:lpstr>
      <vt:lpstr>Segoe UI Semilight</vt:lpstr>
      <vt:lpstr>Gotham Medium</vt:lpstr>
      <vt:lpstr>Helvetica</vt:lpstr>
      <vt:lpstr>Open Sans Light</vt:lpstr>
      <vt:lpstr>Gotham Bold</vt:lpstr>
      <vt:lpstr>Consolas</vt:lpstr>
      <vt:lpstr>Ubuntu</vt:lpstr>
      <vt:lpstr>Betabit</vt:lpstr>
      <vt:lpstr>Thank you to our sponsors!</vt:lpstr>
      <vt:lpstr>Azure Data Lake</vt:lpstr>
      <vt:lpstr>Calendar</vt:lpstr>
      <vt:lpstr>PowerPoint Presentation</vt:lpstr>
      <vt:lpstr>Data Lakes</vt:lpstr>
      <vt:lpstr>The Traditional Data Warehouse</vt:lpstr>
      <vt:lpstr>PowerPoint Presentation</vt:lpstr>
      <vt:lpstr>About Azure Data Lake</vt:lpstr>
      <vt:lpstr>Azure Data Lake</vt:lpstr>
      <vt:lpstr>Azure Data Lake</vt:lpstr>
      <vt:lpstr>PowerPoint Presentation</vt:lpstr>
      <vt:lpstr>PowerPoint Presentation</vt:lpstr>
      <vt:lpstr>PowerPoint Presentation</vt:lpstr>
      <vt:lpstr>Azure Data Lake Store</vt:lpstr>
      <vt:lpstr>Store</vt:lpstr>
      <vt:lpstr>Store</vt:lpstr>
      <vt:lpstr>Key capabilities</vt:lpstr>
      <vt:lpstr>Security</vt:lpstr>
      <vt:lpstr>Compatibility</vt:lpstr>
      <vt:lpstr>Store</vt:lpstr>
      <vt:lpstr>DEMO - Store</vt:lpstr>
      <vt:lpstr>Ingest data – Ad hoc</vt:lpstr>
      <vt:lpstr>Ingest data</vt:lpstr>
      <vt:lpstr>Ingest data</vt:lpstr>
      <vt:lpstr>Process data</vt:lpstr>
      <vt:lpstr>Download data</vt:lpstr>
      <vt:lpstr>Visualize data</vt:lpstr>
      <vt:lpstr>ADLS Gen 2</vt:lpstr>
      <vt:lpstr>Additional benefits</vt:lpstr>
      <vt:lpstr>Data Lake Storage Gen2</vt:lpstr>
      <vt:lpstr>Known issues</vt:lpstr>
      <vt:lpstr>Azure Data Lake HDInsight</vt:lpstr>
      <vt:lpstr>HDInsight</vt:lpstr>
      <vt:lpstr>PowerPoint Presentation</vt:lpstr>
      <vt:lpstr>HDInsight</vt:lpstr>
      <vt:lpstr>DEMO - HDInsight</vt:lpstr>
      <vt:lpstr>Azure Data Lake Analytics</vt:lpstr>
      <vt:lpstr>Analytics</vt:lpstr>
      <vt:lpstr>Analytics</vt:lpstr>
      <vt:lpstr>Azure Data Lake Analytics</vt:lpstr>
      <vt:lpstr>U-SQL</vt:lpstr>
      <vt:lpstr>U-SQL – Key concepts</vt:lpstr>
      <vt:lpstr>U-SQL – Scalar variables</vt:lpstr>
      <vt:lpstr>U-SQL – Transform rowsets</vt:lpstr>
      <vt:lpstr>U-SQL – Extractor parameters </vt:lpstr>
      <vt:lpstr>U-SQL – Outputter parameters </vt:lpstr>
      <vt:lpstr>U-SQL</vt:lpstr>
      <vt:lpstr>Data sources</vt:lpstr>
      <vt:lpstr>DEMO - Analytics</vt:lpstr>
      <vt:lpstr>DEMO - Power BI</vt:lpstr>
      <vt:lpstr>Using Azure SQL in analytics</vt:lpstr>
      <vt:lpstr>Data Sources</vt:lpstr>
      <vt:lpstr>Create Azure SQL Data Source</vt:lpstr>
      <vt:lpstr>Create ‘database’ in DLA (U-SQL)</vt:lpstr>
      <vt:lpstr>Create credential (PowerShell)</vt:lpstr>
      <vt:lpstr>Create Data Source (U-SQL)</vt:lpstr>
      <vt:lpstr>Data Source (under Data Explorer)</vt:lpstr>
      <vt:lpstr>Query your Azure SQL Database (U-SQL)</vt:lpstr>
      <vt:lpstr>Resources</vt:lpstr>
      <vt:lpstr>Resources</vt:lpstr>
      <vt:lpstr>PowerPoint Presentation</vt:lpstr>
      <vt:lpstr>PowerPoint Presentation</vt:lpstr>
    </vt:vector>
  </TitlesOfParts>
  <Company>Betabit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Rick van den Bosch</dc:creator>
  <cp:lastModifiedBy>Rick van den Bosch</cp:lastModifiedBy>
  <cp:revision>23</cp:revision>
  <dcterms:created xsi:type="dcterms:W3CDTF">2019-01-07T10:20:29Z</dcterms:created>
  <dcterms:modified xsi:type="dcterms:W3CDTF">2019-01-28T10:23:34Z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0x0101005E0F5FB738D0AD45B4D6B1FA2EF27629</vt:lpwstr>
  </property>
</Properties>
</file>

<file path=docProps/thumbnail.jpeg>
</file>